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26"/>
  </p:notesMasterIdLst>
  <p:sldIdLst>
    <p:sldId id="281" r:id="rId2"/>
    <p:sldId id="300" r:id="rId3"/>
    <p:sldId id="299" r:id="rId4"/>
    <p:sldId id="323" r:id="rId5"/>
    <p:sldId id="312" r:id="rId6"/>
    <p:sldId id="301" r:id="rId7"/>
    <p:sldId id="310" r:id="rId8"/>
    <p:sldId id="302" r:id="rId9"/>
    <p:sldId id="303" r:id="rId10"/>
    <p:sldId id="304" r:id="rId11"/>
    <p:sldId id="305" r:id="rId12"/>
    <p:sldId id="306" r:id="rId13"/>
    <p:sldId id="307" r:id="rId14"/>
    <p:sldId id="309" r:id="rId15"/>
    <p:sldId id="313" r:id="rId16"/>
    <p:sldId id="314" r:id="rId17"/>
    <p:sldId id="315" r:id="rId18"/>
    <p:sldId id="316" r:id="rId19"/>
    <p:sldId id="317" r:id="rId20"/>
    <p:sldId id="324" r:id="rId21"/>
    <p:sldId id="322" r:id="rId22"/>
    <p:sldId id="318" r:id="rId23"/>
    <p:sldId id="321" r:id="rId24"/>
    <p:sldId id="319" r:id="rId2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A48"/>
    <a:srgbClr val="684D00"/>
    <a:srgbClr val="FF0000"/>
    <a:srgbClr val="FF0066"/>
    <a:srgbClr val="800080"/>
    <a:srgbClr val="0A0D03"/>
    <a:srgbClr val="CC3300"/>
    <a:srgbClr val="FD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4652" autoAdjust="0"/>
  </p:normalViewPr>
  <p:slideViewPr>
    <p:cSldViewPr>
      <p:cViewPr>
        <p:scale>
          <a:sx n="105" d="100"/>
          <a:sy n="105" d="100"/>
        </p:scale>
        <p:origin x="-90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48FBA-F550-412C-A3D6-40524E091B2D}" type="doc">
      <dgm:prSet loTypeId="urn:microsoft.com/office/officeart/2005/8/layout/chart3" loCatId="cycle" qsTypeId="urn:microsoft.com/office/officeart/2005/8/quickstyle/3d2" qsCatId="3D" csTypeId="urn:microsoft.com/office/officeart/2005/8/colors/colorful3" csCatId="colorful" phldr="1"/>
      <dgm:spPr/>
    </dgm:pt>
    <dgm:pt modelId="{5D996A23-280F-4DED-B677-40F1CC86A6B8}">
      <dgm:prSet phldrT="[Texto]" custT="1"/>
      <dgm:spPr/>
      <dgm:t>
        <a:bodyPr/>
        <a:lstStyle/>
        <a:p>
          <a:r>
            <a:rPr lang="es-PE" sz="1800" dirty="0" smtClean="0">
              <a:solidFill>
                <a:schemeClr val="tx1"/>
              </a:solidFill>
            </a:rPr>
            <a:t>2017                </a:t>
          </a:r>
          <a:r>
            <a:rPr lang="es-PE" sz="4400" dirty="0" smtClean="0">
              <a:solidFill>
                <a:schemeClr val="tx1"/>
              </a:solidFill>
              <a:latin typeface="Cooper Black" panose="0208090404030B020404" pitchFamily="18" charset="0"/>
            </a:rPr>
            <a:t>24  </a:t>
          </a:r>
          <a:r>
            <a:rPr lang="es-PE" sz="1800" dirty="0" smtClean="0">
              <a:solidFill>
                <a:schemeClr val="tx1"/>
              </a:solidFill>
            </a:rPr>
            <a:t> estudiantes</a:t>
          </a:r>
          <a:endParaRPr lang="es-PE" sz="1800" dirty="0"/>
        </a:p>
      </dgm:t>
    </dgm:pt>
    <dgm:pt modelId="{0EDD56B9-4D72-48A1-8B13-52B725C84638}" type="parTrans" cxnId="{387993A1-C640-45D4-ADC1-C5843F880714}">
      <dgm:prSet/>
      <dgm:spPr/>
      <dgm:t>
        <a:bodyPr/>
        <a:lstStyle/>
        <a:p>
          <a:endParaRPr lang="es-PE"/>
        </a:p>
      </dgm:t>
    </dgm:pt>
    <dgm:pt modelId="{184D75FB-86B2-4E13-94B1-F6E98FB1BFF8}" type="sibTrans" cxnId="{387993A1-C640-45D4-ADC1-C5843F880714}">
      <dgm:prSet/>
      <dgm:spPr/>
      <dgm:t>
        <a:bodyPr/>
        <a:lstStyle/>
        <a:p>
          <a:endParaRPr lang="es-PE"/>
        </a:p>
      </dgm:t>
    </dgm:pt>
    <dgm:pt modelId="{2EBF7A65-5ECB-4937-A3ED-B6DE8FCD5F3F}">
      <dgm:prSet phldrT="[Texto]" custT="1"/>
      <dgm:spPr/>
      <dgm:t>
        <a:bodyPr/>
        <a:lstStyle/>
        <a:p>
          <a:r>
            <a:rPr lang="es-PE" sz="2300" dirty="0" smtClean="0">
              <a:solidFill>
                <a:schemeClr val="tx1"/>
              </a:solidFill>
            </a:rPr>
            <a:t>2016                </a:t>
          </a:r>
          <a:r>
            <a:rPr lang="es-PE" sz="2800" dirty="0" smtClean="0">
              <a:solidFill>
                <a:schemeClr val="tx1"/>
              </a:solidFill>
              <a:latin typeface="Cooper Black" panose="0208090404030B020404" pitchFamily="18" charset="0"/>
            </a:rPr>
            <a:t>40 </a:t>
          </a:r>
          <a:r>
            <a:rPr lang="es-PE" sz="2300" dirty="0" smtClean="0">
              <a:solidFill>
                <a:schemeClr val="tx1"/>
              </a:solidFill>
            </a:rPr>
            <a:t> estudiantes</a:t>
          </a:r>
          <a:endParaRPr lang="es-PE" sz="2300" dirty="0"/>
        </a:p>
      </dgm:t>
    </dgm:pt>
    <dgm:pt modelId="{598940BE-9993-45CE-8928-755627ABDCA4}" type="parTrans" cxnId="{BC1C556C-7DE6-4CAB-8D63-A4822C52F332}">
      <dgm:prSet/>
      <dgm:spPr/>
      <dgm:t>
        <a:bodyPr/>
        <a:lstStyle/>
        <a:p>
          <a:endParaRPr lang="es-PE"/>
        </a:p>
      </dgm:t>
    </dgm:pt>
    <dgm:pt modelId="{05D03444-BB59-4895-87D8-306BFEBF0648}" type="sibTrans" cxnId="{BC1C556C-7DE6-4CAB-8D63-A4822C52F332}">
      <dgm:prSet/>
      <dgm:spPr/>
      <dgm:t>
        <a:bodyPr/>
        <a:lstStyle/>
        <a:p>
          <a:endParaRPr lang="es-PE"/>
        </a:p>
      </dgm:t>
    </dgm:pt>
    <dgm:pt modelId="{B94E348A-95EB-4A6E-8079-BC31E2BF8FFD}">
      <dgm:prSet phldrT="[Texto]" custT="1"/>
      <dgm:spPr/>
      <dgm:t>
        <a:bodyPr/>
        <a:lstStyle/>
        <a:p>
          <a:r>
            <a:rPr lang="es-PE" sz="1800" b="0" dirty="0" smtClean="0">
              <a:solidFill>
                <a:schemeClr val="tx1"/>
              </a:solidFill>
              <a:effectLst/>
            </a:rPr>
            <a:t>2015 </a:t>
          </a:r>
          <a:r>
            <a:rPr lang="es-PE" sz="1800" b="1" dirty="0" smtClean="0">
              <a:solidFill>
                <a:schemeClr val="tx1"/>
              </a:solidFill>
              <a:effectLst/>
            </a:rPr>
            <a:t>               </a:t>
          </a:r>
          <a:r>
            <a:rPr lang="es-PE" sz="2800" b="1" dirty="0" smtClean="0">
              <a:solidFill>
                <a:schemeClr val="tx1"/>
              </a:solidFill>
              <a:effectLst/>
              <a:latin typeface="Cooper Black" panose="0208090404030B020404" pitchFamily="18" charset="0"/>
            </a:rPr>
            <a:t>12</a:t>
          </a:r>
          <a:r>
            <a:rPr lang="es-PE" sz="3600" b="1" dirty="0" smtClean="0">
              <a:solidFill>
                <a:schemeClr val="tx1"/>
              </a:solidFill>
              <a:effectLst/>
              <a:latin typeface="Cooper Black" panose="0208090404030B020404" pitchFamily="18" charset="0"/>
            </a:rPr>
            <a:t> </a:t>
          </a:r>
          <a:r>
            <a:rPr lang="es-PE" sz="1800" b="1" dirty="0" smtClean="0">
              <a:solidFill>
                <a:schemeClr val="tx1"/>
              </a:solidFill>
              <a:effectLst/>
            </a:rPr>
            <a:t>estudiantes</a:t>
          </a:r>
          <a:endParaRPr lang="es-PE" sz="1800" dirty="0"/>
        </a:p>
      </dgm:t>
    </dgm:pt>
    <dgm:pt modelId="{EA702663-0338-4E7C-8A36-8DD014546F75}" type="parTrans" cxnId="{63170A77-84B2-4D3F-A8F0-98ED91A15458}">
      <dgm:prSet/>
      <dgm:spPr/>
      <dgm:t>
        <a:bodyPr/>
        <a:lstStyle/>
        <a:p>
          <a:endParaRPr lang="es-PE"/>
        </a:p>
      </dgm:t>
    </dgm:pt>
    <dgm:pt modelId="{0737EC6F-29D6-4D87-B344-1827A1E70BDF}" type="sibTrans" cxnId="{63170A77-84B2-4D3F-A8F0-98ED91A15458}">
      <dgm:prSet/>
      <dgm:spPr/>
      <dgm:t>
        <a:bodyPr/>
        <a:lstStyle/>
        <a:p>
          <a:endParaRPr lang="es-PE"/>
        </a:p>
      </dgm:t>
    </dgm:pt>
    <dgm:pt modelId="{FE3C7B26-CFA2-4A53-A7E8-CB79A435E2A5}" type="pres">
      <dgm:prSet presAssocID="{44A48FBA-F550-412C-A3D6-40524E091B2D}" presName="compositeShape" presStyleCnt="0">
        <dgm:presLayoutVars>
          <dgm:chMax val="7"/>
          <dgm:dir/>
          <dgm:resizeHandles val="exact"/>
        </dgm:presLayoutVars>
      </dgm:prSet>
      <dgm:spPr/>
    </dgm:pt>
    <dgm:pt modelId="{F144277E-A67F-4119-82F3-E693F0B5C2A1}" type="pres">
      <dgm:prSet presAssocID="{44A48FBA-F550-412C-A3D6-40524E091B2D}" presName="wedge1" presStyleLbl="node1" presStyleIdx="0" presStyleCnt="3"/>
      <dgm:spPr/>
      <dgm:t>
        <a:bodyPr/>
        <a:lstStyle/>
        <a:p>
          <a:endParaRPr lang="es-PE"/>
        </a:p>
      </dgm:t>
    </dgm:pt>
    <dgm:pt modelId="{85DDB2DC-CE8D-48F1-8163-D67A8CFE1309}" type="pres">
      <dgm:prSet presAssocID="{44A48FBA-F550-412C-A3D6-40524E091B2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4BE229B-0173-42C0-8A54-F1F3F00D7B11}" type="pres">
      <dgm:prSet presAssocID="{44A48FBA-F550-412C-A3D6-40524E091B2D}" presName="wedge2" presStyleLbl="node1" presStyleIdx="1" presStyleCnt="3"/>
      <dgm:spPr/>
      <dgm:t>
        <a:bodyPr/>
        <a:lstStyle/>
        <a:p>
          <a:endParaRPr lang="es-PE"/>
        </a:p>
      </dgm:t>
    </dgm:pt>
    <dgm:pt modelId="{5350C984-D5E4-417B-9B57-48E6A36EA1E2}" type="pres">
      <dgm:prSet presAssocID="{44A48FBA-F550-412C-A3D6-40524E091B2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FDA20A4-8739-43B1-834B-E497F9428443}" type="pres">
      <dgm:prSet presAssocID="{44A48FBA-F550-412C-A3D6-40524E091B2D}" presName="wedge3" presStyleLbl="node1" presStyleIdx="2" presStyleCnt="3"/>
      <dgm:spPr/>
      <dgm:t>
        <a:bodyPr/>
        <a:lstStyle/>
        <a:p>
          <a:endParaRPr lang="es-PE"/>
        </a:p>
      </dgm:t>
    </dgm:pt>
    <dgm:pt modelId="{844A1F0C-85CD-422C-A434-2E6C6A5397B7}" type="pres">
      <dgm:prSet presAssocID="{44A48FBA-F550-412C-A3D6-40524E091B2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387993A1-C640-45D4-ADC1-C5843F880714}" srcId="{44A48FBA-F550-412C-A3D6-40524E091B2D}" destId="{5D996A23-280F-4DED-B677-40F1CC86A6B8}" srcOrd="0" destOrd="0" parTransId="{0EDD56B9-4D72-48A1-8B13-52B725C84638}" sibTransId="{184D75FB-86B2-4E13-94B1-F6E98FB1BFF8}"/>
    <dgm:cxn modelId="{E799D073-7871-41D6-B6B0-780651555A9B}" type="presOf" srcId="{44A48FBA-F550-412C-A3D6-40524E091B2D}" destId="{FE3C7B26-CFA2-4A53-A7E8-CB79A435E2A5}" srcOrd="0" destOrd="0" presId="urn:microsoft.com/office/officeart/2005/8/layout/chart3"/>
    <dgm:cxn modelId="{0D2F4A13-90F9-4044-8DE7-E749E4E0631C}" type="presOf" srcId="{5D996A23-280F-4DED-B677-40F1CC86A6B8}" destId="{F144277E-A67F-4119-82F3-E693F0B5C2A1}" srcOrd="0" destOrd="0" presId="urn:microsoft.com/office/officeart/2005/8/layout/chart3"/>
    <dgm:cxn modelId="{6E4FC067-0AB7-4A13-9A1C-961D89C9CD1F}" type="presOf" srcId="{5D996A23-280F-4DED-B677-40F1CC86A6B8}" destId="{85DDB2DC-CE8D-48F1-8163-D67A8CFE1309}" srcOrd="1" destOrd="0" presId="urn:microsoft.com/office/officeart/2005/8/layout/chart3"/>
    <dgm:cxn modelId="{FA0A3AD7-5AAE-4864-9052-AEDB2CD644F1}" type="presOf" srcId="{B94E348A-95EB-4A6E-8079-BC31E2BF8FFD}" destId="{5FDA20A4-8739-43B1-834B-E497F9428443}" srcOrd="0" destOrd="0" presId="urn:microsoft.com/office/officeart/2005/8/layout/chart3"/>
    <dgm:cxn modelId="{63170A77-84B2-4D3F-A8F0-98ED91A15458}" srcId="{44A48FBA-F550-412C-A3D6-40524E091B2D}" destId="{B94E348A-95EB-4A6E-8079-BC31E2BF8FFD}" srcOrd="2" destOrd="0" parTransId="{EA702663-0338-4E7C-8A36-8DD014546F75}" sibTransId="{0737EC6F-29D6-4D87-B344-1827A1E70BDF}"/>
    <dgm:cxn modelId="{557E519B-CE16-401A-9F67-4E1ECAFDB66E}" type="presOf" srcId="{B94E348A-95EB-4A6E-8079-BC31E2BF8FFD}" destId="{844A1F0C-85CD-422C-A434-2E6C6A5397B7}" srcOrd="1" destOrd="0" presId="urn:microsoft.com/office/officeart/2005/8/layout/chart3"/>
    <dgm:cxn modelId="{25AA0425-E759-4D5D-90B4-919B756D0061}" type="presOf" srcId="{2EBF7A65-5ECB-4937-A3ED-B6DE8FCD5F3F}" destId="{5350C984-D5E4-417B-9B57-48E6A36EA1E2}" srcOrd="1" destOrd="0" presId="urn:microsoft.com/office/officeart/2005/8/layout/chart3"/>
    <dgm:cxn modelId="{35649C35-2B84-41AF-BC2A-CA18BBC8B0EB}" type="presOf" srcId="{2EBF7A65-5ECB-4937-A3ED-B6DE8FCD5F3F}" destId="{F4BE229B-0173-42C0-8A54-F1F3F00D7B11}" srcOrd="0" destOrd="0" presId="urn:microsoft.com/office/officeart/2005/8/layout/chart3"/>
    <dgm:cxn modelId="{BC1C556C-7DE6-4CAB-8D63-A4822C52F332}" srcId="{44A48FBA-F550-412C-A3D6-40524E091B2D}" destId="{2EBF7A65-5ECB-4937-A3ED-B6DE8FCD5F3F}" srcOrd="1" destOrd="0" parTransId="{598940BE-9993-45CE-8928-755627ABDCA4}" sibTransId="{05D03444-BB59-4895-87D8-306BFEBF0648}"/>
    <dgm:cxn modelId="{DDBF24FF-D63A-47C3-A040-FA55E51C8137}" type="presParOf" srcId="{FE3C7B26-CFA2-4A53-A7E8-CB79A435E2A5}" destId="{F144277E-A67F-4119-82F3-E693F0B5C2A1}" srcOrd="0" destOrd="0" presId="urn:microsoft.com/office/officeart/2005/8/layout/chart3"/>
    <dgm:cxn modelId="{7670542A-934A-45C9-93B0-52409017D522}" type="presParOf" srcId="{FE3C7B26-CFA2-4A53-A7E8-CB79A435E2A5}" destId="{85DDB2DC-CE8D-48F1-8163-D67A8CFE1309}" srcOrd="1" destOrd="0" presId="urn:microsoft.com/office/officeart/2005/8/layout/chart3"/>
    <dgm:cxn modelId="{AC2B13AE-03C6-4046-969C-E0F770EEA7C5}" type="presParOf" srcId="{FE3C7B26-CFA2-4A53-A7E8-CB79A435E2A5}" destId="{F4BE229B-0173-42C0-8A54-F1F3F00D7B11}" srcOrd="2" destOrd="0" presId="urn:microsoft.com/office/officeart/2005/8/layout/chart3"/>
    <dgm:cxn modelId="{CC3E5010-9EF3-4C19-8A3E-8A499B01C81B}" type="presParOf" srcId="{FE3C7B26-CFA2-4A53-A7E8-CB79A435E2A5}" destId="{5350C984-D5E4-417B-9B57-48E6A36EA1E2}" srcOrd="3" destOrd="0" presId="urn:microsoft.com/office/officeart/2005/8/layout/chart3"/>
    <dgm:cxn modelId="{5B45E1A8-077F-4D9E-AEA7-793E7D71262D}" type="presParOf" srcId="{FE3C7B26-CFA2-4A53-A7E8-CB79A435E2A5}" destId="{5FDA20A4-8739-43B1-834B-E497F9428443}" srcOrd="4" destOrd="0" presId="urn:microsoft.com/office/officeart/2005/8/layout/chart3"/>
    <dgm:cxn modelId="{08D522C9-CDF5-438F-967B-CBD17FEE9F12}" type="presParOf" srcId="{FE3C7B26-CFA2-4A53-A7E8-CB79A435E2A5}" destId="{844A1F0C-85CD-422C-A434-2E6C6A5397B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3182C8-6A5B-4528-9B2D-E76288BA25FB}" type="doc">
      <dgm:prSet loTypeId="urn:microsoft.com/office/officeart/2005/8/layout/hProcess9" loCatId="process" qsTypeId="urn:microsoft.com/office/officeart/2005/8/quickstyle/simple3" qsCatId="simple" csTypeId="urn:microsoft.com/office/officeart/2005/8/colors/accent2_4" csCatId="accent2" phldr="1"/>
      <dgm:spPr/>
    </dgm:pt>
    <dgm:pt modelId="{52121E12-D456-4716-BF54-3AAD3AEB3495}">
      <dgm:prSet phldrT="[Texto]" custT="1"/>
      <dgm:spPr/>
      <dgm:t>
        <a:bodyPr/>
        <a:lstStyle/>
        <a:p>
          <a:r>
            <a:rPr lang="es-PE" altLang="es-PE" sz="2000" dirty="0" smtClean="0">
              <a:solidFill>
                <a:srgbClr val="684D00"/>
              </a:solidFill>
            </a:rPr>
            <a:t>Temores</a:t>
          </a:r>
          <a:endParaRPr lang="es-PE" sz="2000" dirty="0">
            <a:solidFill>
              <a:srgbClr val="684D00"/>
            </a:solidFill>
          </a:endParaRPr>
        </a:p>
      </dgm:t>
    </dgm:pt>
    <dgm:pt modelId="{F65C0496-B144-442F-8D36-0F30B584D445}" type="parTrans" cxnId="{075BB43C-37E6-4570-825C-5D56E58B8D64}">
      <dgm:prSet/>
      <dgm:spPr/>
      <dgm:t>
        <a:bodyPr/>
        <a:lstStyle/>
        <a:p>
          <a:endParaRPr lang="es-PE" sz="2000">
            <a:solidFill>
              <a:srgbClr val="684D00"/>
            </a:solidFill>
          </a:endParaRPr>
        </a:p>
      </dgm:t>
    </dgm:pt>
    <dgm:pt modelId="{18D1D2E0-12D6-4D73-B97A-ED3B4D3413B0}" type="sibTrans" cxnId="{075BB43C-37E6-4570-825C-5D56E58B8D64}">
      <dgm:prSet/>
      <dgm:spPr/>
      <dgm:t>
        <a:bodyPr/>
        <a:lstStyle/>
        <a:p>
          <a:endParaRPr lang="es-PE" sz="2000">
            <a:solidFill>
              <a:srgbClr val="684D00"/>
            </a:solidFill>
          </a:endParaRPr>
        </a:p>
      </dgm:t>
    </dgm:pt>
    <dgm:pt modelId="{EE58E96E-3398-486C-B67E-7FD37F7C5961}">
      <dgm:prSet phldrT="[Texto]" custT="1"/>
      <dgm:spPr/>
      <dgm:t>
        <a:bodyPr/>
        <a:lstStyle/>
        <a:p>
          <a:r>
            <a:rPr lang="es-PE" altLang="es-PE" sz="2000" dirty="0" smtClean="0">
              <a:solidFill>
                <a:srgbClr val="684D00"/>
              </a:solidFill>
            </a:rPr>
            <a:t>Dudas</a:t>
          </a:r>
          <a:endParaRPr lang="es-PE" sz="2000" dirty="0">
            <a:solidFill>
              <a:srgbClr val="684D00"/>
            </a:solidFill>
          </a:endParaRPr>
        </a:p>
      </dgm:t>
    </dgm:pt>
    <dgm:pt modelId="{16827886-7A1F-4EF3-AC15-463A6014128C}" type="parTrans" cxnId="{5F1555D7-232C-47D3-A9E3-CADC419AFE40}">
      <dgm:prSet/>
      <dgm:spPr/>
      <dgm:t>
        <a:bodyPr/>
        <a:lstStyle/>
        <a:p>
          <a:endParaRPr lang="es-PE" sz="2000">
            <a:solidFill>
              <a:srgbClr val="684D00"/>
            </a:solidFill>
          </a:endParaRPr>
        </a:p>
      </dgm:t>
    </dgm:pt>
    <dgm:pt modelId="{B6DE0EDF-555F-4712-9AB7-E53CB5A10930}" type="sibTrans" cxnId="{5F1555D7-232C-47D3-A9E3-CADC419AFE40}">
      <dgm:prSet/>
      <dgm:spPr/>
      <dgm:t>
        <a:bodyPr/>
        <a:lstStyle/>
        <a:p>
          <a:endParaRPr lang="es-PE" sz="2000">
            <a:solidFill>
              <a:srgbClr val="684D00"/>
            </a:solidFill>
          </a:endParaRPr>
        </a:p>
      </dgm:t>
    </dgm:pt>
    <dgm:pt modelId="{E79E248C-2D4C-43C4-855C-D8D4B6BBF92D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PE" altLang="es-PE" sz="2000" dirty="0" smtClean="0">
              <a:solidFill>
                <a:srgbClr val="684D00"/>
              </a:solidFill>
            </a:rPr>
            <a:t>Preocupaciones     </a:t>
          </a:r>
          <a:endParaRPr lang="es-PE" sz="2000" dirty="0">
            <a:solidFill>
              <a:srgbClr val="684D00"/>
            </a:solidFill>
          </a:endParaRPr>
        </a:p>
      </dgm:t>
    </dgm:pt>
    <dgm:pt modelId="{98FCFB14-6D9B-4F8A-BA06-B2B2E9B4E58D}" type="parTrans" cxnId="{824BA0A3-6BF0-4E6A-90B9-A77F97FBFA4A}">
      <dgm:prSet/>
      <dgm:spPr/>
      <dgm:t>
        <a:bodyPr/>
        <a:lstStyle/>
        <a:p>
          <a:endParaRPr lang="es-PE" sz="2000">
            <a:solidFill>
              <a:srgbClr val="684D00"/>
            </a:solidFill>
          </a:endParaRPr>
        </a:p>
      </dgm:t>
    </dgm:pt>
    <dgm:pt modelId="{D4C4860A-990B-408A-A4F0-FA2C412CA6BC}" type="sibTrans" cxnId="{824BA0A3-6BF0-4E6A-90B9-A77F97FBFA4A}">
      <dgm:prSet/>
      <dgm:spPr/>
      <dgm:t>
        <a:bodyPr/>
        <a:lstStyle/>
        <a:p>
          <a:endParaRPr lang="es-PE" sz="2000">
            <a:solidFill>
              <a:srgbClr val="684D00"/>
            </a:solidFill>
          </a:endParaRPr>
        </a:p>
      </dgm:t>
    </dgm:pt>
    <dgm:pt modelId="{E45E1603-3B4C-495D-A4E4-0F44E272F96E}" type="pres">
      <dgm:prSet presAssocID="{F03182C8-6A5B-4528-9B2D-E76288BA25FB}" presName="CompostProcess" presStyleCnt="0">
        <dgm:presLayoutVars>
          <dgm:dir/>
          <dgm:resizeHandles val="exact"/>
        </dgm:presLayoutVars>
      </dgm:prSet>
      <dgm:spPr/>
    </dgm:pt>
    <dgm:pt modelId="{E5D27B04-A3F1-4BAD-8482-22F4902923BF}" type="pres">
      <dgm:prSet presAssocID="{F03182C8-6A5B-4528-9B2D-E76288BA25FB}" presName="arrow" presStyleLbl="bgShp" presStyleIdx="0" presStyleCnt="1" custLinFactNeighborX="-4628" custLinFactNeighborY="-20911"/>
      <dgm:spPr/>
    </dgm:pt>
    <dgm:pt modelId="{34829B8D-9D95-46C0-B7A0-5E2E3B308344}" type="pres">
      <dgm:prSet presAssocID="{F03182C8-6A5B-4528-9B2D-E76288BA25FB}" presName="linearProcess" presStyleCnt="0"/>
      <dgm:spPr/>
    </dgm:pt>
    <dgm:pt modelId="{31A0355D-621A-44E8-B224-5B1E6DB7B5E7}" type="pres">
      <dgm:prSet presAssocID="{52121E12-D456-4716-BF54-3AAD3AEB349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64B603D-E83E-459F-9A5E-0529EB49417C}" type="pres">
      <dgm:prSet presAssocID="{18D1D2E0-12D6-4D73-B97A-ED3B4D3413B0}" presName="sibTrans" presStyleCnt="0"/>
      <dgm:spPr/>
    </dgm:pt>
    <dgm:pt modelId="{C47DDB87-812C-4F8F-9C08-FED9B79AA6D4}" type="pres">
      <dgm:prSet presAssocID="{EE58E96E-3398-486C-B67E-7FD37F7C596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6D8C19D-7E87-4709-BE33-CFCE243CF351}" type="pres">
      <dgm:prSet presAssocID="{B6DE0EDF-555F-4712-9AB7-E53CB5A10930}" presName="sibTrans" presStyleCnt="0"/>
      <dgm:spPr/>
    </dgm:pt>
    <dgm:pt modelId="{DF27E5FF-4773-484B-BC0B-22268513D1E1}" type="pres">
      <dgm:prSet presAssocID="{E79E248C-2D4C-43C4-855C-D8D4B6BBF92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17D5417-E98C-4F32-A7AA-AC6035C767EF}" type="presOf" srcId="{52121E12-D456-4716-BF54-3AAD3AEB3495}" destId="{31A0355D-621A-44E8-B224-5B1E6DB7B5E7}" srcOrd="0" destOrd="0" presId="urn:microsoft.com/office/officeart/2005/8/layout/hProcess9"/>
    <dgm:cxn modelId="{075BB43C-37E6-4570-825C-5D56E58B8D64}" srcId="{F03182C8-6A5B-4528-9B2D-E76288BA25FB}" destId="{52121E12-D456-4716-BF54-3AAD3AEB3495}" srcOrd="0" destOrd="0" parTransId="{F65C0496-B144-442F-8D36-0F30B584D445}" sibTransId="{18D1D2E0-12D6-4D73-B97A-ED3B4D3413B0}"/>
    <dgm:cxn modelId="{4BD89EFA-52AD-4627-9877-60B102782D64}" type="presOf" srcId="{EE58E96E-3398-486C-B67E-7FD37F7C5961}" destId="{C47DDB87-812C-4F8F-9C08-FED9B79AA6D4}" srcOrd="0" destOrd="0" presId="urn:microsoft.com/office/officeart/2005/8/layout/hProcess9"/>
    <dgm:cxn modelId="{824BA0A3-6BF0-4E6A-90B9-A77F97FBFA4A}" srcId="{F03182C8-6A5B-4528-9B2D-E76288BA25FB}" destId="{E79E248C-2D4C-43C4-855C-D8D4B6BBF92D}" srcOrd="2" destOrd="0" parTransId="{98FCFB14-6D9B-4F8A-BA06-B2B2E9B4E58D}" sibTransId="{D4C4860A-990B-408A-A4F0-FA2C412CA6BC}"/>
    <dgm:cxn modelId="{5F1555D7-232C-47D3-A9E3-CADC419AFE40}" srcId="{F03182C8-6A5B-4528-9B2D-E76288BA25FB}" destId="{EE58E96E-3398-486C-B67E-7FD37F7C5961}" srcOrd="1" destOrd="0" parTransId="{16827886-7A1F-4EF3-AC15-463A6014128C}" sibTransId="{B6DE0EDF-555F-4712-9AB7-E53CB5A10930}"/>
    <dgm:cxn modelId="{73537A4D-5B57-4049-8DCA-876B371F3457}" type="presOf" srcId="{E79E248C-2D4C-43C4-855C-D8D4B6BBF92D}" destId="{DF27E5FF-4773-484B-BC0B-22268513D1E1}" srcOrd="0" destOrd="0" presId="urn:microsoft.com/office/officeart/2005/8/layout/hProcess9"/>
    <dgm:cxn modelId="{EEFB1AAC-2394-40B4-BD44-BD27D9E29B32}" type="presOf" srcId="{F03182C8-6A5B-4528-9B2D-E76288BA25FB}" destId="{E45E1603-3B4C-495D-A4E4-0F44E272F96E}" srcOrd="0" destOrd="0" presId="urn:microsoft.com/office/officeart/2005/8/layout/hProcess9"/>
    <dgm:cxn modelId="{AA191E48-42A3-4DAE-AB23-7871FD7BCDD2}" type="presParOf" srcId="{E45E1603-3B4C-495D-A4E4-0F44E272F96E}" destId="{E5D27B04-A3F1-4BAD-8482-22F4902923BF}" srcOrd="0" destOrd="0" presId="urn:microsoft.com/office/officeart/2005/8/layout/hProcess9"/>
    <dgm:cxn modelId="{D6455040-BDD5-4111-9F14-BB63645962E3}" type="presParOf" srcId="{E45E1603-3B4C-495D-A4E4-0F44E272F96E}" destId="{34829B8D-9D95-46C0-B7A0-5E2E3B308344}" srcOrd="1" destOrd="0" presId="urn:microsoft.com/office/officeart/2005/8/layout/hProcess9"/>
    <dgm:cxn modelId="{D80A31CF-144D-4492-B03B-977DC0CC8B2E}" type="presParOf" srcId="{34829B8D-9D95-46C0-B7A0-5E2E3B308344}" destId="{31A0355D-621A-44E8-B224-5B1E6DB7B5E7}" srcOrd="0" destOrd="0" presId="urn:microsoft.com/office/officeart/2005/8/layout/hProcess9"/>
    <dgm:cxn modelId="{9B008EB3-E584-4C8C-8D18-B3F1A5E2093F}" type="presParOf" srcId="{34829B8D-9D95-46C0-B7A0-5E2E3B308344}" destId="{064B603D-E83E-459F-9A5E-0529EB49417C}" srcOrd="1" destOrd="0" presId="urn:microsoft.com/office/officeart/2005/8/layout/hProcess9"/>
    <dgm:cxn modelId="{4DBB7DD0-6D07-4197-B483-8256B4AC31A5}" type="presParOf" srcId="{34829B8D-9D95-46C0-B7A0-5E2E3B308344}" destId="{C47DDB87-812C-4F8F-9C08-FED9B79AA6D4}" srcOrd="2" destOrd="0" presId="urn:microsoft.com/office/officeart/2005/8/layout/hProcess9"/>
    <dgm:cxn modelId="{044C081B-A4DF-4D77-B42E-6CF4240EE118}" type="presParOf" srcId="{34829B8D-9D95-46C0-B7A0-5E2E3B308344}" destId="{26D8C19D-7E87-4709-BE33-CFCE243CF351}" srcOrd="3" destOrd="0" presId="urn:microsoft.com/office/officeart/2005/8/layout/hProcess9"/>
    <dgm:cxn modelId="{6245A694-8838-4C12-B0B0-C34B20EEBBA4}" type="presParOf" srcId="{34829B8D-9D95-46C0-B7A0-5E2E3B308344}" destId="{DF27E5FF-4773-484B-BC0B-22268513D1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A0E6BE-9A66-45DB-ABB1-C2486B70E31D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7D36836-6EFB-433D-85CB-0C24395F158A}">
      <dgm:prSet phldrT="[Texto]"/>
      <dgm:spPr/>
      <dgm:t>
        <a:bodyPr/>
        <a:lstStyle/>
        <a:p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AA702-FC92-44A5-8665-E0E3285562AE}" type="parTrans" cxnId="{D3F2C88B-2076-4567-91A8-9800E2AE9E84}">
      <dgm:prSet/>
      <dgm:spPr/>
      <dgm:t>
        <a:bodyPr/>
        <a:lstStyle/>
        <a:p>
          <a:endParaRPr lang="es-PE"/>
        </a:p>
      </dgm:t>
    </dgm:pt>
    <dgm:pt modelId="{71EB44FB-3F39-44D3-9A4F-645C8A5CE872}" type="sibTrans" cxnId="{D3F2C88B-2076-4567-91A8-9800E2AE9E84}">
      <dgm:prSet/>
      <dgm:spPr/>
      <dgm:t>
        <a:bodyPr/>
        <a:lstStyle/>
        <a:p>
          <a:endParaRPr lang="es-PE"/>
        </a:p>
      </dgm:t>
    </dgm:pt>
    <dgm:pt modelId="{51555684-2260-4896-AF3C-8BE58353C76F}">
      <dgm:prSet phldrT="[Texto]"/>
      <dgm:spPr>
        <a:solidFill>
          <a:schemeClr val="accent1">
            <a:lumMod val="20000"/>
            <a:lumOff val="80000"/>
          </a:schemeClr>
        </a:solidFill>
        <a:ln w="28575">
          <a:solidFill>
            <a:srgbClr val="684D00"/>
          </a:solidFill>
        </a:ln>
      </dgm:spPr>
      <dgm:t>
        <a:bodyPr/>
        <a:lstStyle/>
        <a:p>
          <a:r>
            <a:rPr lang="es-PE" smtClean="0">
              <a:latin typeface="Cooper Black" panose="0208090404030B020404" pitchFamily="18" charset="0"/>
            </a:rPr>
            <a:t>Cómo me veo</a:t>
          </a:r>
          <a:endParaRPr lang="es-PE" dirty="0">
            <a:latin typeface="Cooper Black" panose="0208090404030B020404" pitchFamily="18" charset="0"/>
          </a:endParaRPr>
        </a:p>
      </dgm:t>
    </dgm:pt>
    <dgm:pt modelId="{2FEC9FC3-3783-4825-8CDE-9596E6AAB2EC}" type="parTrans" cxnId="{4D8465DE-C632-469E-90DD-0ED6F4329635}">
      <dgm:prSet/>
      <dgm:spPr/>
      <dgm:t>
        <a:bodyPr/>
        <a:lstStyle/>
        <a:p>
          <a:endParaRPr lang="es-PE"/>
        </a:p>
      </dgm:t>
    </dgm:pt>
    <dgm:pt modelId="{3E254FE5-99AB-4545-A0F8-02C5CADA499A}" type="sibTrans" cxnId="{4D8465DE-C632-469E-90DD-0ED6F4329635}">
      <dgm:prSet/>
      <dgm:spPr/>
      <dgm:t>
        <a:bodyPr/>
        <a:lstStyle/>
        <a:p>
          <a:endParaRPr lang="es-PE"/>
        </a:p>
      </dgm:t>
    </dgm:pt>
    <dgm:pt modelId="{4DDF5723-27B6-4C1F-8F4A-0AE832255F97}">
      <dgm:prSet phldrT="[Texto]"/>
      <dgm:spPr>
        <a:solidFill>
          <a:schemeClr val="accent1">
            <a:lumMod val="40000"/>
            <a:lumOff val="60000"/>
          </a:schemeClr>
        </a:solidFill>
        <a:ln w="28575">
          <a:solidFill>
            <a:srgbClr val="684D00"/>
          </a:solidFill>
        </a:ln>
      </dgm:spPr>
      <dgm:t>
        <a:bodyPr/>
        <a:lstStyle/>
        <a:p>
          <a:r>
            <a:rPr lang="es-PE" smtClean="0">
              <a:latin typeface="Cooper Black" panose="0208090404030B020404" pitchFamily="18" charset="0"/>
            </a:rPr>
            <a:t>Cómo me ven las demás</a:t>
          </a:r>
          <a:endParaRPr lang="es-PE" dirty="0">
            <a:latin typeface="Cooper Black" panose="0208090404030B020404" pitchFamily="18" charset="0"/>
          </a:endParaRPr>
        </a:p>
      </dgm:t>
    </dgm:pt>
    <dgm:pt modelId="{7CFB3FCD-5CC3-46B5-B26B-07BBC3130A4C}" type="parTrans" cxnId="{3F701F65-3431-4C0C-8C42-BD3A425D17EA}">
      <dgm:prSet/>
      <dgm:spPr/>
      <dgm:t>
        <a:bodyPr/>
        <a:lstStyle/>
        <a:p>
          <a:endParaRPr lang="es-PE"/>
        </a:p>
      </dgm:t>
    </dgm:pt>
    <dgm:pt modelId="{5C523FA3-BDDE-41B9-B52C-9CC4250E628C}" type="sibTrans" cxnId="{3F701F65-3431-4C0C-8C42-BD3A425D17EA}">
      <dgm:prSet/>
      <dgm:spPr/>
      <dgm:t>
        <a:bodyPr/>
        <a:lstStyle/>
        <a:p>
          <a:endParaRPr lang="es-PE"/>
        </a:p>
      </dgm:t>
    </dgm:pt>
    <dgm:pt modelId="{B1A460AF-E785-4EC1-8205-08B080BE5F89}">
      <dgm:prSet phldrT="[Texto]"/>
      <dgm:spPr>
        <a:solidFill>
          <a:schemeClr val="accent2">
            <a:lumMod val="40000"/>
            <a:lumOff val="60000"/>
          </a:schemeClr>
        </a:solidFill>
        <a:ln w="28575">
          <a:solidFill>
            <a:srgbClr val="684D00"/>
          </a:solidFill>
        </a:ln>
      </dgm:spPr>
      <dgm:t>
        <a:bodyPr/>
        <a:lstStyle/>
        <a:p>
          <a:r>
            <a:rPr lang="es-PE" dirty="0" smtClean="0">
              <a:latin typeface="Cooper Black" panose="0208090404030B020404" pitchFamily="18" charset="0"/>
            </a:rPr>
            <a:t>Mi relación con los demás</a:t>
          </a:r>
          <a:endParaRPr lang="es-PE" dirty="0">
            <a:latin typeface="Cooper Black" panose="0208090404030B020404" pitchFamily="18" charset="0"/>
          </a:endParaRPr>
        </a:p>
      </dgm:t>
    </dgm:pt>
    <dgm:pt modelId="{F241C5A3-8DBC-4707-BCB3-5926B1DD40AF}" type="parTrans" cxnId="{316080EB-981E-4D3B-8B1A-3A94F1BE0E88}">
      <dgm:prSet/>
      <dgm:spPr/>
      <dgm:t>
        <a:bodyPr/>
        <a:lstStyle/>
        <a:p>
          <a:endParaRPr lang="es-PE"/>
        </a:p>
      </dgm:t>
    </dgm:pt>
    <dgm:pt modelId="{C8BFE8A0-73A0-4C9E-84A5-A60205077050}" type="sibTrans" cxnId="{316080EB-981E-4D3B-8B1A-3A94F1BE0E88}">
      <dgm:prSet/>
      <dgm:spPr/>
      <dgm:t>
        <a:bodyPr/>
        <a:lstStyle/>
        <a:p>
          <a:endParaRPr lang="es-PE"/>
        </a:p>
      </dgm:t>
    </dgm:pt>
    <dgm:pt modelId="{72F5049E-D90C-45D2-8B85-1D4ED3E2777F}" type="pres">
      <dgm:prSet presAssocID="{54A0E6BE-9A66-45DB-ABB1-C2486B70E31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E043FBB-0201-4342-B9DB-F15749B28A3D}" type="pres">
      <dgm:prSet presAssocID="{A7D36836-6EFB-433D-85CB-0C24395F158A}" presName="roof" presStyleLbl="dkBgShp" presStyleIdx="0" presStyleCnt="2" custLinFactNeighborY="7773"/>
      <dgm:spPr/>
      <dgm:t>
        <a:bodyPr/>
        <a:lstStyle/>
        <a:p>
          <a:endParaRPr lang="es-PE"/>
        </a:p>
      </dgm:t>
    </dgm:pt>
    <dgm:pt modelId="{8ACE325A-FB5D-4258-8AA7-E4F9DA624AE1}" type="pres">
      <dgm:prSet presAssocID="{A7D36836-6EFB-433D-85CB-0C24395F158A}" presName="pillars" presStyleCnt="0"/>
      <dgm:spPr/>
      <dgm:t>
        <a:bodyPr/>
        <a:lstStyle/>
        <a:p>
          <a:endParaRPr lang="es-PE"/>
        </a:p>
      </dgm:t>
    </dgm:pt>
    <dgm:pt modelId="{B9EDEF4E-76C3-4C89-9020-47E9AA96E4CB}" type="pres">
      <dgm:prSet presAssocID="{A7D36836-6EFB-433D-85CB-0C24395F158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E9D427E-9959-4B7B-93FE-151C364FAB57}" type="pres">
      <dgm:prSet presAssocID="{4DDF5723-27B6-4C1F-8F4A-0AE832255F97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47B6029-FA6A-42F6-8FE1-920048DD0706}" type="pres">
      <dgm:prSet presAssocID="{B1A460AF-E785-4EC1-8205-08B080BE5F89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EC225F2-8CE1-49FA-A046-3C16333CFD9A}" type="pres">
      <dgm:prSet presAssocID="{A7D36836-6EFB-433D-85CB-0C24395F158A}" presName="base" presStyleLbl="dkBgShp" presStyleIdx="1" presStyleCnt="2"/>
      <dgm:spPr>
        <a:ln w="38100">
          <a:solidFill>
            <a:schemeClr val="tx1"/>
          </a:solidFill>
        </a:ln>
      </dgm:spPr>
      <dgm:t>
        <a:bodyPr/>
        <a:lstStyle/>
        <a:p>
          <a:endParaRPr lang="es-PE"/>
        </a:p>
      </dgm:t>
    </dgm:pt>
  </dgm:ptLst>
  <dgm:cxnLst>
    <dgm:cxn modelId="{3F701F65-3431-4C0C-8C42-BD3A425D17EA}" srcId="{A7D36836-6EFB-433D-85CB-0C24395F158A}" destId="{4DDF5723-27B6-4C1F-8F4A-0AE832255F97}" srcOrd="1" destOrd="0" parTransId="{7CFB3FCD-5CC3-46B5-B26B-07BBC3130A4C}" sibTransId="{5C523FA3-BDDE-41B9-B52C-9CC4250E628C}"/>
    <dgm:cxn modelId="{4D8465DE-C632-469E-90DD-0ED6F4329635}" srcId="{A7D36836-6EFB-433D-85CB-0C24395F158A}" destId="{51555684-2260-4896-AF3C-8BE58353C76F}" srcOrd="0" destOrd="0" parTransId="{2FEC9FC3-3783-4825-8CDE-9596E6AAB2EC}" sibTransId="{3E254FE5-99AB-4545-A0F8-02C5CADA499A}"/>
    <dgm:cxn modelId="{C0415F43-81FD-4457-9D55-62DACB942939}" type="presOf" srcId="{A7D36836-6EFB-433D-85CB-0C24395F158A}" destId="{1E043FBB-0201-4342-B9DB-F15749B28A3D}" srcOrd="0" destOrd="0" presId="urn:microsoft.com/office/officeart/2005/8/layout/hList3"/>
    <dgm:cxn modelId="{D3F2C88B-2076-4567-91A8-9800E2AE9E84}" srcId="{54A0E6BE-9A66-45DB-ABB1-C2486B70E31D}" destId="{A7D36836-6EFB-433D-85CB-0C24395F158A}" srcOrd="0" destOrd="0" parTransId="{822AA702-FC92-44A5-8665-E0E3285562AE}" sibTransId="{71EB44FB-3F39-44D3-9A4F-645C8A5CE872}"/>
    <dgm:cxn modelId="{C00FDCB3-7299-4F06-AF3E-6CB52EC1AD45}" type="presOf" srcId="{4DDF5723-27B6-4C1F-8F4A-0AE832255F97}" destId="{3E9D427E-9959-4B7B-93FE-151C364FAB57}" srcOrd="0" destOrd="0" presId="urn:microsoft.com/office/officeart/2005/8/layout/hList3"/>
    <dgm:cxn modelId="{316080EB-981E-4D3B-8B1A-3A94F1BE0E88}" srcId="{A7D36836-6EFB-433D-85CB-0C24395F158A}" destId="{B1A460AF-E785-4EC1-8205-08B080BE5F89}" srcOrd="2" destOrd="0" parTransId="{F241C5A3-8DBC-4707-BCB3-5926B1DD40AF}" sibTransId="{C8BFE8A0-73A0-4C9E-84A5-A60205077050}"/>
    <dgm:cxn modelId="{E8661878-3DE7-40C9-BDD1-9A594BF2FFEE}" type="presOf" srcId="{51555684-2260-4896-AF3C-8BE58353C76F}" destId="{B9EDEF4E-76C3-4C89-9020-47E9AA96E4CB}" srcOrd="0" destOrd="0" presId="urn:microsoft.com/office/officeart/2005/8/layout/hList3"/>
    <dgm:cxn modelId="{8A6796AA-BEC6-4EFA-B546-F7D390B5781C}" type="presOf" srcId="{B1A460AF-E785-4EC1-8205-08B080BE5F89}" destId="{747B6029-FA6A-42F6-8FE1-920048DD0706}" srcOrd="0" destOrd="0" presId="urn:microsoft.com/office/officeart/2005/8/layout/hList3"/>
    <dgm:cxn modelId="{EBC466A0-8B4E-496F-B9C7-ECF468B090FA}" type="presOf" srcId="{54A0E6BE-9A66-45DB-ABB1-C2486B70E31D}" destId="{72F5049E-D90C-45D2-8B85-1D4ED3E2777F}" srcOrd="0" destOrd="0" presId="urn:microsoft.com/office/officeart/2005/8/layout/hList3"/>
    <dgm:cxn modelId="{7DBED7CD-D759-4242-8658-0C0514797E3C}" type="presParOf" srcId="{72F5049E-D90C-45D2-8B85-1D4ED3E2777F}" destId="{1E043FBB-0201-4342-B9DB-F15749B28A3D}" srcOrd="0" destOrd="0" presId="urn:microsoft.com/office/officeart/2005/8/layout/hList3"/>
    <dgm:cxn modelId="{30CB8ABA-1EE1-49DF-884A-A580404E8D8B}" type="presParOf" srcId="{72F5049E-D90C-45D2-8B85-1D4ED3E2777F}" destId="{8ACE325A-FB5D-4258-8AA7-E4F9DA624AE1}" srcOrd="1" destOrd="0" presId="urn:microsoft.com/office/officeart/2005/8/layout/hList3"/>
    <dgm:cxn modelId="{5D2241C7-E30D-4D32-9548-44BE4D735A88}" type="presParOf" srcId="{8ACE325A-FB5D-4258-8AA7-E4F9DA624AE1}" destId="{B9EDEF4E-76C3-4C89-9020-47E9AA96E4CB}" srcOrd="0" destOrd="0" presId="urn:microsoft.com/office/officeart/2005/8/layout/hList3"/>
    <dgm:cxn modelId="{2EC2E5EC-AFB4-4264-B5AA-6F58557D96E2}" type="presParOf" srcId="{8ACE325A-FB5D-4258-8AA7-E4F9DA624AE1}" destId="{3E9D427E-9959-4B7B-93FE-151C364FAB57}" srcOrd="1" destOrd="0" presId="urn:microsoft.com/office/officeart/2005/8/layout/hList3"/>
    <dgm:cxn modelId="{BE534BE6-2BA9-4436-94CF-19380F80D4C1}" type="presParOf" srcId="{8ACE325A-FB5D-4258-8AA7-E4F9DA624AE1}" destId="{747B6029-FA6A-42F6-8FE1-920048DD0706}" srcOrd="2" destOrd="0" presId="urn:microsoft.com/office/officeart/2005/8/layout/hList3"/>
    <dgm:cxn modelId="{3572CCB0-F85D-4BAD-9E22-72F34B4CB675}" type="presParOf" srcId="{72F5049E-D90C-45D2-8B85-1D4ED3E2777F}" destId="{FEC225F2-8CE1-49FA-A046-3C16333CFD9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3B7B26-061A-46D3-AF97-02B6306CB670}" type="doc">
      <dgm:prSet loTypeId="urn:microsoft.com/office/officeart/2005/8/layout/vList3" loCatId="list" qsTypeId="urn:microsoft.com/office/officeart/2005/8/quickstyle/simple5" qsCatId="simple" csTypeId="urn:microsoft.com/office/officeart/2005/8/colors/accent2_3" csCatId="accent2" phldr="1"/>
      <dgm:spPr/>
    </dgm:pt>
    <dgm:pt modelId="{AADEF751-1F91-4349-9BEC-97F8868EFCFE}">
      <dgm:prSet phldrT="[Texto]"/>
      <dgm:spPr>
        <a:gradFill rotWithShape="0">
          <a:gsLst>
            <a:gs pos="84000">
              <a:schemeClr val="accent1">
                <a:lumMod val="60000"/>
                <a:lumOff val="40000"/>
              </a:schemeClr>
            </a:gs>
            <a:gs pos="70000">
              <a:schemeClr val="accent2">
                <a:shade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9300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</a:gradFill>
      </dgm:spPr>
      <dgm:t>
        <a:bodyPr/>
        <a:lstStyle/>
        <a:p>
          <a:r>
            <a:rPr lang="es-PE" dirty="0" smtClean="0">
              <a:solidFill>
                <a:schemeClr val="bg2">
                  <a:lumMod val="10000"/>
                </a:schemeClr>
              </a:solidFill>
            </a:rPr>
            <a:t>A través de dinámicas se hace un reconocimiento de la imagen que la alumna proyecta en el grupo.</a:t>
          </a:r>
          <a:endParaRPr lang="es-PE" dirty="0">
            <a:solidFill>
              <a:schemeClr val="bg2">
                <a:lumMod val="10000"/>
              </a:schemeClr>
            </a:solidFill>
          </a:endParaRPr>
        </a:p>
      </dgm:t>
    </dgm:pt>
    <dgm:pt modelId="{3BB87C98-E1CB-4EF9-ADB8-483A537A47B2}" type="parTrans" cxnId="{DD71C712-B482-4228-8D14-9FB1CA080C7F}">
      <dgm:prSet/>
      <dgm:spPr/>
      <dgm:t>
        <a:bodyPr/>
        <a:lstStyle/>
        <a:p>
          <a:endParaRPr lang="es-PE"/>
        </a:p>
      </dgm:t>
    </dgm:pt>
    <dgm:pt modelId="{D1D8EC7A-7AEC-4ABD-A0F4-47E16C5AC09A}" type="sibTrans" cxnId="{DD71C712-B482-4228-8D14-9FB1CA080C7F}">
      <dgm:prSet/>
      <dgm:spPr/>
      <dgm:t>
        <a:bodyPr/>
        <a:lstStyle/>
        <a:p>
          <a:endParaRPr lang="es-PE"/>
        </a:p>
      </dgm:t>
    </dgm:pt>
    <dgm:pt modelId="{B0A07D0B-6125-4BD3-A721-567B1F718A50}">
      <dgm:prSet phldrT="[Texto]"/>
      <dgm:spPr>
        <a:gradFill rotWithShape="0">
          <a:gsLst>
            <a:gs pos="0">
              <a:schemeClr val="accent2">
                <a:shade val="80000"/>
                <a:hueOff val="198274"/>
                <a:satOff val="-10068"/>
                <a:lumOff val="14810"/>
                <a:alphaOff val="0"/>
                <a:shade val="85000"/>
                <a:satMod val="130000"/>
              </a:schemeClr>
            </a:gs>
            <a:gs pos="17000">
              <a:schemeClr val="accent2">
                <a:shade val="80000"/>
                <a:hueOff val="198274"/>
                <a:satOff val="-10068"/>
                <a:lumOff val="14810"/>
                <a:alphaOff val="0"/>
                <a:shade val="87000"/>
                <a:satMod val="125000"/>
              </a:schemeClr>
            </a:gs>
            <a:gs pos="55000">
              <a:schemeClr val="accent2">
                <a:shade val="80000"/>
                <a:hueOff val="198274"/>
                <a:satOff val="-10068"/>
                <a:lumOff val="14810"/>
                <a:tint val="100000"/>
                <a:shade val="90000"/>
                <a:satMod val="130000"/>
                <a:alpha val="28000"/>
              </a:schemeClr>
            </a:gs>
            <a:gs pos="100000">
              <a:schemeClr val="accent2">
                <a:shade val="80000"/>
                <a:hueOff val="198274"/>
                <a:satOff val="-10068"/>
                <a:lumOff val="14810"/>
                <a:alphaOff val="0"/>
                <a:tint val="100000"/>
                <a:shade val="100000"/>
                <a:satMod val="110000"/>
              </a:schemeClr>
            </a:gs>
          </a:gsLst>
        </a:gradFill>
      </dgm:spPr>
      <dgm:t>
        <a:bodyPr/>
        <a:lstStyle/>
        <a:p>
          <a:r>
            <a:rPr lang="es-PE" dirty="0" smtClean="0">
              <a:solidFill>
                <a:schemeClr val="bg2">
                  <a:lumMod val="10000"/>
                </a:schemeClr>
              </a:solidFill>
            </a:rPr>
            <a:t>Se analiza la concordancia entre la imagen proyectada y la imagen que ellas poseen de si mismas.</a:t>
          </a:r>
          <a:endParaRPr lang="es-PE" dirty="0">
            <a:solidFill>
              <a:schemeClr val="bg2">
                <a:lumMod val="10000"/>
              </a:schemeClr>
            </a:solidFill>
          </a:endParaRPr>
        </a:p>
      </dgm:t>
    </dgm:pt>
    <dgm:pt modelId="{42ABEA87-F799-4A71-B63E-45FA016C7DD7}" type="parTrans" cxnId="{547B6135-8A2F-4648-8AFD-5A804B870337}">
      <dgm:prSet/>
      <dgm:spPr/>
      <dgm:t>
        <a:bodyPr/>
        <a:lstStyle/>
        <a:p>
          <a:endParaRPr lang="es-PE"/>
        </a:p>
      </dgm:t>
    </dgm:pt>
    <dgm:pt modelId="{339F0EC5-7835-4420-ADFD-780C9CC3C214}" type="sibTrans" cxnId="{547B6135-8A2F-4648-8AFD-5A804B870337}">
      <dgm:prSet/>
      <dgm:spPr/>
      <dgm:t>
        <a:bodyPr/>
        <a:lstStyle/>
        <a:p>
          <a:endParaRPr lang="es-PE"/>
        </a:p>
      </dgm:t>
    </dgm:pt>
    <dgm:pt modelId="{F808FC2A-A3DA-4056-8239-022A7200648E}">
      <dgm:prSet phldrT="[Texto]"/>
      <dgm:spPr>
        <a:gradFill rotWithShape="0">
          <a:gsLst>
            <a:gs pos="0">
              <a:schemeClr val="accent2">
                <a:shade val="80000"/>
                <a:hueOff val="396547"/>
                <a:satOff val="-20135"/>
                <a:lumOff val="29620"/>
                <a:shade val="85000"/>
                <a:satMod val="130000"/>
                <a:alpha val="2000"/>
              </a:schemeClr>
            </a:gs>
            <a:gs pos="7000">
              <a:schemeClr val="accent2">
                <a:shade val="80000"/>
                <a:hueOff val="396547"/>
                <a:satOff val="-20135"/>
                <a:lumOff val="29620"/>
                <a:alphaOff val="0"/>
                <a:shade val="87000"/>
                <a:satMod val="125000"/>
              </a:schemeClr>
            </a:gs>
            <a:gs pos="70000">
              <a:schemeClr val="accent2">
                <a:shade val="80000"/>
                <a:hueOff val="396547"/>
                <a:satOff val="-20135"/>
                <a:lumOff val="2962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hueOff val="396547"/>
                <a:satOff val="-20135"/>
                <a:lumOff val="29620"/>
                <a:alphaOff val="0"/>
                <a:tint val="100000"/>
                <a:shade val="100000"/>
                <a:satMod val="110000"/>
              </a:schemeClr>
            </a:gs>
          </a:gsLst>
        </a:gradFill>
      </dgm:spPr>
      <dgm:t>
        <a:bodyPr/>
        <a:lstStyle/>
        <a:p>
          <a:r>
            <a:rPr lang="es-PE" dirty="0" smtClean="0">
              <a:solidFill>
                <a:schemeClr val="bg2">
                  <a:lumMod val="10000"/>
                </a:schemeClr>
              </a:solidFill>
            </a:rPr>
            <a:t>Se reconoce la necesidad de trabajar en el desarrollo personal a lo largo de sus estudios.</a:t>
          </a:r>
          <a:endParaRPr lang="es-PE" dirty="0">
            <a:solidFill>
              <a:schemeClr val="bg2">
                <a:lumMod val="10000"/>
              </a:schemeClr>
            </a:solidFill>
          </a:endParaRPr>
        </a:p>
      </dgm:t>
    </dgm:pt>
    <dgm:pt modelId="{836623F0-B899-4650-85BD-783377583AE4}" type="parTrans" cxnId="{4B4CEFF7-7C09-4069-9478-908AC2F0D6F0}">
      <dgm:prSet/>
      <dgm:spPr/>
      <dgm:t>
        <a:bodyPr/>
        <a:lstStyle/>
        <a:p>
          <a:endParaRPr lang="es-PE"/>
        </a:p>
      </dgm:t>
    </dgm:pt>
    <dgm:pt modelId="{DD0FD8CC-6950-471E-B363-576161896E6E}" type="sibTrans" cxnId="{4B4CEFF7-7C09-4069-9478-908AC2F0D6F0}">
      <dgm:prSet/>
      <dgm:spPr/>
      <dgm:t>
        <a:bodyPr/>
        <a:lstStyle/>
        <a:p>
          <a:endParaRPr lang="es-PE"/>
        </a:p>
      </dgm:t>
    </dgm:pt>
    <dgm:pt modelId="{766858D1-7D09-4C22-BF8E-BD89F285373E}" type="pres">
      <dgm:prSet presAssocID="{4D3B7B26-061A-46D3-AF97-02B6306CB670}" presName="linearFlow" presStyleCnt="0">
        <dgm:presLayoutVars>
          <dgm:dir/>
          <dgm:resizeHandles val="exact"/>
        </dgm:presLayoutVars>
      </dgm:prSet>
      <dgm:spPr/>
    </dgm:pt>
    <dgm:pt modelId="{C1187A02-D77C-43FC-948C-0D8925C494D1}" type="pres">
      <dgm:prSet presAssocID="{AADEF751-1F91-4349-9BEC-97F8868EFCFE}" presName="composite" presStyleCnt="0"/>
      <dgm:spPr/>
    </dgm:pt>
    <dgm:pt modelId="{5932AA69-DE9F-4B67-AD69-2EC9D3A2EC8C}" type="pres">
      <dgm:prSet presAssocID="{AADEF751-1F91-4349-9BEC-97F8868EFCFE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02E6D71-9A3B-4974-AAD7-1F0F982D5A38}" type="pres">
      <dgm:prSet presAssocID="{AADEF751-1F91-4349-9BEC-97F8868EFCFE}" presName="txShp" presStyleLbl="node1" presStyleIdx="0" presStyleCnt="3" custLinFactNeighborX="-1207" custLinFactNeighborY="940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0C9ECED-6DD1-48EB-B30C-96425C5E848A}" type="pres">
      <dgm:prSet presAssocID="{D1D8EC7A-7AEC-4ABD-A0F4-47E16C5AC09A}" presName="spacing" presStyleCnt="0"/>
      <dgm:spPr/>
    </dgm:pt>
    <dgm:pt modelId="{E53BC63D-5B26-412B-81F1-D8EADC5A0579}" type="pres">
      <dgm:prSet presAssocID="{B0A07D0B-6125-4BD3-A721-567B1F718A50}" presName="composite" presStyleCnt="0"/>
      <dgm:spPr/>
    </dgm:pt>
    <dgm:pt modelId="{9BA40A4E-2DB0-4C7D-A849-2DA4ED93E33D}" type="pres">
      <dgm:prSet presAssocID="{B0A07D0B-6125-4BD3-A721-567B1F718A50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61F92F-AC5E-4AD9-8D55-414D7E296CFB}" type="pres">
      <dgm:prSet presAssocID="{B0A07D0B-6125-4BD3-A721-567B1F718A50}" presName="txShp" presStyleLbl="node1" presStyleIdx="1" presStyleCnt="3" custLinFactNeighborX="-1207" custLinFactNeighborY="940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286C0D7-BFF4-445A-9540-C0AFC00EC25C}" type="pres">
      <dgm:prSet presAssocID="{339F0EC5-7835-4420-ADFD-780C9CC3C214}" presName="spacing" presStyleCnt="0"/>
      <dgm:spPr/>
    </dgm:pt>
    <dgm:pt modelId="{BC962339-0DD8-4A6F-8037-3780966C7680}" type="pres">
      <dgm:prSet presAssocID="{F808FC2A-A3DA-4056-8239-022A7200648E}" presName="composite" presStyleCnt="0"/>
      <dgm:spPr/>
    </dgm:pt>
    <dgm:pt modelId="{79B385A5-AA23-4857-950D-2296D53E5FBF}" type="pres">
      <dgm:prSet presAssocID="{F808FC2A-A3DA-4056-8239-022A7200648E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70CDCE9-15BA-40AE-90C1-44CBBC5C8018}" type="pres">
      <dgm:prSet presAssocID="{F808FC2A-A3DA-4056-8239-022A7200648E}" presName="txShp" presStyleLbl="node1" presStyleIdx="2" presStyleCnt="3" custLinFactNeighborX="-1207" custLinFactNeighborY="940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47B6135-8A2F-4648-8AFD-5A804B870337}" srcId="{4D3B7B26-061A-46D3-AF97-02B6306CB670}" destId="{B0A07D0B-6125-4BD3-A721-567B1F718A50}" srcOrd="1" destOrd="0" parTransId="{42ABEA87-F799-4A71-B63E-45FA016C7DD7}" sibTransId="{339F0EC5-7835-4420-ADFD-780C9CC3C214}"/>
    <dgm:cxn modelId="{DD71C712-B482-4228-8D14-9FB1CA080C7F}" srcId="{4D3B7B26-061A-46D3-AF97-02B6306CB670}" destId="{AADEF751-1F91-4349-9BEC-97F8868EFCFE}" srcOrd="0" destOrd="0" parTransId="{3BB87C98-E1CB-4EF9-ADB8-483A537A47B2}" sibTransId="{D1D8EC7A-7AEC-4ABD-A0F4-47E16C5AC09A}"/>
    <dgm:cxn modelId="{BD56BFA3-2C47-4148-BC20-0E1A72E56F57}" type="presOf" srcId="{B0A07D0B-6125-4BD3-A721-567B1F718A50}" destId="{F861F92F-AC5E-4AD9-8D55-414D7E296CFB}" srcOrd="0" destOrd="0" presId="urn:microsoft.com/office/officeart/2005/8/layout/vList3"/>
    <dgm:cxn modelId="{2ED6C1EF-417E-40DF-9652-917C46B20428}" type="presOf" srcId="{4D3B7B26-061A-46D3-AF97-02B6306CB670}" destId="{766858D1-7D09-4C22-BF8E-BD89F285373E}" srcOrd="0" destOrd="0" presId="urn:microsoft.com/office/officeart/2005/8/layout/vList3"/>
    <dgm:cxn modelId="{ADF80180-0BB4-46FF-9809-7F3BCF0E0BA9}" type="presOf" srcId="{F808FC2A-A3DA-4056-8239-022A7200648E}" destId="{870CDCE9-15BA-40AE-90C1-44CBBC5C8018}" srcOrd="0" destOrd="0" presId="urn:microsoft.com/office/officeart/2005/8/layout/vList3"/>
    <dgm:cxn modelId="{8889AB3A-C417-4DB6-96DB-F8B6A48A4AF1}" type="presOf" srcId="{AADEF751-1F91-4349-9BEC-97F8868EFCFE}" destId="{502E6D71-9A3B-4974-AAD7-1F0F982D5A38}" srcOrd="0" destOrd="0" presId="urn:microsoft.com/office/officeart/2005/8/layout/vList3"/>
    <dgm:cxn modelId="{4B4CEFF7-7C09-4069-9478-908AC2F0D6F0}" srcId="{4D3B7B26-061A-46D3-AF97-02B6306CB670}" destId="{F808FC2A-A3DA-4056-8239-022A7200648E}" srcOrd="2" destOrd="0" parTransId="{836623F0-B899-4650-85BD-783377583AE4}" sibTransId="{DD0FD8CC-6950-471E-B363-576161896E6E}"/>
    <dgm:cxn modelId="{6CE51D36-E4CD-4AB3-9296-A64FCB1AB931}" type="presParOf" srcId="{766858D1-7D09-4C22-BF8E-BD89F285373E}" destId="{C1187A02-D77C-43FC-948C-0D8925C494D1}" srcOrd="0" destOrd="0" presId="urn:microsoft.com/office/officeart/2005/8/layout/vList3"/>
    <dgm:cxn modelId="{37DCE2B3-7ECA-4C1A-B375-3914EB2AD8EF}" type="presParOf" srcId="{C1187A02-D77C-43FC-948C-0D8925C494D1}" destId="{5932AA69-DE9F-4B67-AD69-2EC9D3A2EC8C}" srcOrd="0" destOrd="0" presId="urn:microsoft.com/office/officeart/2005/8/layout/vList3"/>
    <dgm:cxn modelId="{632E8790-7615-4D40-A396-6597C2C08A76}" type="presParOf" srcId="{C1187A02-D77C-43FC-948C-0D8925C494D1}" destId="{502E6D71-9A3B-4974-AAD7-1F0F982D5A38}" srcOrd="1" destOrd="0" presId="urn:microsoft.com/office/officeart/2005/8/layout/vList3"/>
    <dgm:cxn modelId="{A81CC1CC-A2C0-4DE8-8ED3-C8C8B8CF5A59}" type="presParOf" srcId="{766858D1-7D09-4C22-BF8E-BD89F285373E}" destId="{B0C9ECED-6DD1-48EB-B30C-96425C5E848A}" srcOrd="1" destOrd="0" presId="urn:microsoft.com/office/officeart/2005/8/layout/vList3"/>
    <dgm:cxn modelId="{7C388EE0-E14C-4E35-8D41-7F775CA172CB}" type="presParOf" srcId="{766858D1-7D09-4C22-BF8E-BD89F285373E}" destId="{E53BC63D-5B26-412B-81F1-D8EADC5A0579}" srcOrd="2" destOrd="0" presId="urn:microsoft.com/office/officeart/2005/8/layout/vList3"/>
    <dgm:cxn modelId="{B7EFEB38-8EC8-4FE7-BB8F-666B8AB04059}" type="presParOf" srcId="{E53BC63D-5B26-412B-81F1-D8EADC5A0579}" destId="{9BA40A4E-2DB0-4C7D-A849-2DA4ED93E33D}" srcOrd="0" destOrd="0" presId="urn:microsoft.com/office/officeart/2005/8/layout/vList3"/>
    <dgm:cxn modelId="{3E898985-85E4-4865-8974-E46B224B9306}" type="presParOf" srcId="{E53BC63D-5B26-412B-81F1-D8EADC5A0579}" destId="{F861F92F-AC5E-4AD9-8D55-414D7E296CFB}" srcOrd="1" destOrd="0" presId="urn:microsoft.com/office/officeart/2005/8/layout/vList3"/>
    <dgm:cxn modelId="{549D3A2A-4628-4F6C-94B3-AB1209A11CC9}" type="presParOf" srcId="{766858D1-7D09-4C22-BF8E-BD89F285373E}" destId="{3286C0D7-BFF4-445A-9540-C0AFC00EC25C}" srcOrd="3" destOrd="0" presId="urn:microsoft.com/office/officeart/2005/8/layout/vList3"/>
    <dgm:cxn modelId="{4AD06343-28B3-46C4-8F8E-66E15A7D8715}" type="presParOf" srcId="{766858D1-7D09-4C22-BF8E-BD89F285373E}" destId="{BC962339-0DD8-4A6F-8037-3780966C7680}" srcOrd="4" destOrd="0" presId="urn:microsoft.com/office/officeart/2005/8/layout/vList3"/>
    <dgm:cxn modelId="{FC91ED9E-704A-4A1F-BFE7-528E4ADF6EAF}" type="presParOf" srcId="{BC962339-0DD8-4A6F-8037-3780966C7680}" destId="{79B385A5-AA23-4857-950D-2296D53E5FBF}" srcOrd="0" destOrd="0" presId="urn:microsoft.com/office/officeart/2005/8/layout/vList3"/>
    <dgm:cxn modelId="{9CA49689-823C-45B0-A659-B65979D4DA83}" type="presParOf" srcId="{BC962339-0DD8-4A6F-8037-3780966C7680}" destId="{870CDCE9-15BA-40AE-90C1-44CBBC5C80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5198C9-7CED-477A-8A2C-4C04AD32A52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CC7FA679-B987-4B2C-B780-359DE3DE0EDB}">
      <dgm:prSet phldrT="[Texto]"/>
      <dgm:spPr/>
      <dgm:t>
        <a:bodyPr/>
        <a:lstStyle/>
        <a:p>
          <a:r>
            <a:rPr lang="es-PE" dirty="0" smtClean="0">
              <a:solidFill>
                <a:schemeClr val="bg1">
                  <a:lumMod val="95000"/>
                </a:schemeClr>
              </a:solidFill>
            </a:rPr>
            <a:t>FAVORECE la fijación y evocación del estudio mejorando la comprensión y asimilación.</a:t>
          </a:r>
          <a:endParaRPr lang="es-PE" dirty="0">
            <a:solidFill>
              <a:schemeClr val="bg1">
                <a:lumMod val="95000"/>
              </a:schemeClr>
            </a:solidFill>
          </a:endParaRPr>
        </a:p>
      </dgm:t>
    </dgm:pt>
    <dgm:pt modelId="{5C5AC49B-F799-4ADB-BBDE-80637AAB937F}" type="parTrans" cxnId="{A87A0368-E468-4A2E-AF32-1380E193FDDC}">
      <dgm:prSet/>
      <dgm:spPr/>
      <dgm:t>
        <a:bodyPr/>
        <a:lstStyle/>
        <a:p>
          <a:endParaRPr lang="es-PE"/>
        </a:p>
      </dgm:t>
    </dgm:pt>
    <dgm:pt modelId="{9509CD42-4DB1-4872-B266-B5C5A2D16271}" type="sibTrans" cxnId="{A87A0368-E468-4A2E-AF32-1380E193FDDC}">
      <dgm:prSet/>
      <dgm:spPr/>
      <dgm:t>
        <a:bodyPr/>
        <a:lstStyle/>
        <a:p>
          <a:endParaRPr lang="es-PE"/>
        </a:p>
      </dgm:t>
    </dgm:pt>
    <dgm:pt modelId="{7FCF97FD-3F31-4848-865B-B63FCF0B3F51}">
      <dgm:prSet phldrT="[Texto]"/>
      <dgm:spPr/>
      <dgm:t>
        <a:bodyPr/>
        <a:lstStyle/>
        <a:p>
          <a:r>
            <a:rPr lang="es-PE" dirty="0" smtClean="0">
              <a:solidFill>
                <a:schemeClr val="bg1"/>
              </a:solidFill>
            </a:rPr>
            <a:t>Reconocer los distintos estilos de aprendizaje para potenciar su rendimiento.</a:t>
          </a:r>
          <a:endParaRPr lang="es-PE" dirty="0">
            <a:solidFill>
              <a:schemeClr val="bg1"/>
            </a:solidFill>
          </a:endParaRPr>
        </a:p>
      </dgm:t>
    </dgm:pt>
    <dgm:pt modelId="{368DA1F8-3820-47F8-802F-DF9C6852D07D}" type="parTrans" cxnId="{AE4F2E7E-1B7B-4E2A-9EB2-BC10CF9A97DC}">
      <dgm:prSet/>
      <dgm:spPr/>
      <dgm:t>
        <a:bodyPr/>
        <a:lstStyle/>
        <a:p>
          <a:endParaRPr lang="es-PE"/>
        </a:p>
      </dgm:t>
    </dgm:pt>
    <dgm:pt modelId="{21A529B6-DAF2-4A8D-9B48-3E752DCB41FA}" type="sibTrans" cxnId="{AE4F2E7E-1B7B-4E2A-9EB2-BC10CF9A97DC}">
      <dgm:prSet/>
      <dgm:spPr/>
      <dgm:t>
        <a:bodyPr/>
        <a:lstStyle/>
        <a:p>
          <a:endParaRPr lang="es-PE"/>
        </a:p>
      </dgm:t>
    </dgm:pt>
    <dgm:pt modelId="{6DC58A8E-AF87-4AAE-A17B-5BBF41BC41AA}" type="pres">
      <dgm:prSet presAssocID="{025198C9-7CED-477A-8A2C-4C04AD32A52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7C2A03FC-DFB0-471E-91BF-489964582672}" type="pres">
      <dgm:prSet presAssocID="{025198C9-7CED-477A-8A2C-4C04AD32A526}" presName="Name1" presStyleCnt="0"/>
      <dgm:spPr/>
      <dgm:t>
        <a:bodyPr/>
        <a:lstStyle/>
        <a:p>
          <a:endParaRPr lang="es-PE"/>
        </a:p>
      </dgm:t>
    </dgm:pt>
    <dgm:pt modelId="{F71B128E-57BF-4080-84E0-D1C78FB508F5}" type="pres">
      <dgm:prSet presAssocID="{025198C9-7CED-477A-8A2C-4C04AD32A526}" presName="cycle" presStyleCnt="0"/>
      <dgm:spPr/>
      <dgm:t>
        <a:bodyPr/>
        <a:lstStyle/>
        <a:p>
          <a:endParaRPr lang="es-PE"/>
        </a:p>
      </dgm:t>
    </dgm:pt>
    <dgm:pt modelId="{089577B5-3FAC-43F7-8C7E-3FC13D80BD0F}" type="pres">
      <dgm:prSet presAssocID="{025198C9-7CED-477A-8A2C-4C04AD32A526}" presName="srcNode" presStyleLbl="node1" presStyleIdx="0" presStyleCnt="2"/>
      <dgm:spPr/>
      <dgm:t>
        <a:bodyPr/>
        <a:lstStyle/>
        <a:p>
          <a:endParaRPr lang="es-PE"/>
        </a:p>
      </dgm:t>
    </dgm:pt>
    <dgm:pt modelId="{9CF74DC5-7BFE-4D39-8F33-1714D9D66039}" type="pres">
      <dgm:prSet presAssocID="{025198C9-7CED-477A-8A2C-4C04AD32A526}" presName="conn" presStyleLbl="parChTrans1D2" presStyleIdx="0" presStyleCnt="1"/>
      <dgm:spPr/>
      <dgm:t>
        <a:bodyPr/>
        <a:lstStyle/>
        <a:p>
          <a:endParaRPr lang="es-ES"/>
        </a:p>
      </dgm:t>
    </dgm:pt>
    <dgm:pt modelId="{B78EE6E8-B181-46EF-AA13-244CE5FD5FE0}" type="pres">
      <dgm:prSet presAssocID="{025198C9-7CED-477A-8A2C-4C04AD32A526}" presName="extraNode" presStyleLbl="node1" presStyleIdx="0" presStyleCnt="2"/>
      <dgm:spPr/>
      <dgm:t>
        <a:bodyPr/>
        <a:lstStyle/>
        <a:p>
          <a:endParaRPr lang="es-PE"/>
        </a:p>
      </dgm:t>
    </dgm:pt>
    <dgm:pt modelId="{D67F7B77-874C-4F29-AC80-E1A429939216}" type="pres">
      <dgm:prSet presAssocID="{025198C9-7CED-477A-8A2C-4C04AD32A526}" presName="dstNode" presStyleLbl="node1" presStyleIdx="0" presStyleCnt="2"/>
      <dgm:spPr/>
      <dgm:t>
        <a:bodyPr/>
        <a:lstStyle/>
        <a:p>
          <a:endParaRPr lang="es-PE"/>
        </a:p>
      </dgm:t>
    </dgm:pt>
    <dgm:pt modelId="{80AEAD87-797E-4040-97BA-9153CE285056}" type="pres">
      <dgm:prSet presAssocID="{CC7FA679-B987-4B2C-B780-359DE3DE0EDB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424C24B-B244-4AE1-93BF-2EFDBC120C19}" type="pres">
      <dgm:prSet presAssocID="{CC7FA679-B987-4B2C-B780-359DE3DE0EDB}" presName="accent_1" presStyleCnt="0"/>
      <dgm:spPr/>
      <dgm:t>
        <a:bodyPr/>
        <a:lstStyle/>
        <a:p>
          <a:endParaRPr lang="es-PE"/>
        </a:p>
      </dgm:t>
    </dgm:pt>
    <dgm:pt modelId="{579C8AEA-67A9-43EA-827F-F50A8B94BA4D}" type="pres">
      <dgm:prSet presAssocID="{CC7FA679-B987-4B2C-B780-359DE3DE0EDB}" presName="accentRepeatNode" presStyleLbl="solidFgAcc1" presStyleIdx="0" presStyleCnt="2"/>
      <dgm:spPr/>
      <dgm:t>
        <a:bodyPr/>
        <a:lstStyle/>
        <a:p>
          <a:endParaRPr lang="es-ES"/>
        </a:p>
      </dgm:t>
    </dgm:pt>
    <dgm:pt modelId="{FC5AF8A2-68A2-451D-AE87-CF5931DB83F7}" type="pres">
      <dgm:prSet presAssocID="{7FCF97FD-3F31-4848-865B-B63FCF0B3F51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95FC872-AE6C-4C11-9108-0F33F941EF13}" type="pres">
      <dgm:prSet presAssocID="{7FCF97FD-3F31-4848-865B-B63FCF0B3F51}" presName="accent_2" presStyleCnt="0"/>
      <dgm:spPr/>
      <dgm:t>
        <a:bodyPr/>
        <a:lstStyle/>
        <a:p>
          <a:endParaRPr lang="es-PE"/>
        </a:p>
      </dgm:t>
    </dgm:pt>
    <dgm:pt modelId="{9BD6CDAD-5535-4494-B929-569DD9616393}" type="pres">
      <dgm:prSet presAssocID="{7FCF97FD-3F31-4848-865B-B63FCF0B3F51}" presName="accentRepeatNode" presStyleLbl="solidFgAcc1" presStyleIdx="1" presStyleCnt="2"/>
      <dgm:spPr/>
      <dgm:t>
        <a:bodyPr/>
        <a:lstStyle/>
        <a:p>
          <a:endParaRPr lang="es-PE"/>
        </a:p>
      </dgm:t>
    </dgm:pt>
  </dgm:ptLst>
  <dgm:cxnLst>
    <dgm:cxn modelId="{5B78F83B-5FC0-4F25-805E-1572838C9DCE}" type="presOf" srcId="{CC7FA679-B987-4B2C-B780-359DE3DE0EDB}" destId="{80AEAD87-797E-4040-97BA-9153CE285056}" srcOrd="0" destOrd="0" presId="urn:microsoft.com/office/officeart/2008/layout/VerticalCurvedList"/>
    <dgm:cxn modelId="{A87A0368-E468-4A2E-AF32-1380E193FDDC}" srcId="{025198C9-7CED-477A-8A2C-4C04AD32A526}" destId="{CC7FA679-B987-4B2C-B780-359DE3DE0EDB}" srcOrd="0" destOrd="0" parTransId="{5C5AC49B-F799-4ADB-BBDE-80637AAB937F}" sibTransId="{9509CD42-4DB1-4872-B266-B5C5A2D16271}"/>
    <dgm:cxn modelId="{30D13CCF-BE81-4596-BFF2-86C9597D3917}" type="presOf" srcId="{025198C9-7CED-477A-8A2C-4C04AD32A526}" destId="{6DC58A8E-AF87-4AAE-A17B-5BBF41BC41AA}" srcOrd="0" destOrd="0" presId="urn:microsoft.com/office/officeart/2008/layout/VerticalCurvedList"/>
    <dgm:cxn modelId="{D9CE58D1-2ECC-47FC-B9A6-F732E231A11B}" type="presOf" srcId="{9509CD42-4DB1-4872-B266-B5C5A2D16271}" destId="{9CF74DC5-7BFE-4D39-8F33-1714D9D66039}" srcOrd="0" destOrd="0" presId="urn:microsoft.com/office/officeart/2008/layout/VerticalCurvedList"/>
    <dgm:cxn modelId="{AE4F2E7E-1B7B-4E2A-9EB2-BC10CF9A97DC}" srcId="{025198C9-7CED-477A-8A2C-4C04AD32A526}" destId="{7FCF97FD-3F31-4848-865B-B63FCF0B3F51}" srcOrd="1" destOrd="0" parTransId="{368DA1F8-3820-47F8-802F-DF9C6852D07D}" sibTransId="{21A529B6-DAF2-4A8D-9B48-3E752DCB41FA}"/>
    <dgm:cxn modelId="{B3D1C781-7882-4E74-A916-6B4DAAD539EC}" type="presOf" srcId="{7FCF97FD-3F31-4848-865B-B63FCF0B3F51}" destId="{FC5AF8A2-68A2-451D-AE87-CF5931DB83F7}" srcOrd="0" destOrd="0" presId="urn:microsoft.com/office/officeart/2008/layout/VerticalCurvedList"/>
    <dgm:cxn modelId="{ECD54F8E-D201-461B-88E5-BA6D7FDF6573}" type="presParOf" srcId="{6DC58A8E-AF87-4AAE-A17B-5BBF41BC41AA}" destId="{7C2A03FC-DFB0-471E-91BF-489964582672}" srcOrd="0" destOrd="0" presId="urn:microsoft.com/office/officeart/2008/layout/VerticalCurvedList"/>
    <dgm:cxn modelId="{94249729-F78C-4BA4-97CF-EB964CBF4B99}" type="presParOf" srcId="{7C2A03FC-DFB0-471E-91BF-489964582672}" destId="{F71B128E-57BF-4080-84E0-D1C78FB508F5}" srcOrd="0" destOrd="0" presId="urn:microsoft.com/office/officeart/2008/layout/VerticalCurvedList"/>
    <dgm:cxn modelId="{CB6542DA-0DEE-4AF9-ADDB-4E08EC3B52ED}" type="presParOf" srcId="{F71B128E-57BF-4080-84E0-D1C78FB508F5}" destId="{089577B5-3FAC-43F7-8C7E-3FC13D80BD0F}" srcOrd="0" destOrd="0" presId="urn:microsoft.com/office/officeart/2008/layout/VerticalCurvedList"/>
    <dgm:cxn modelId="{0FB343F2-A21C-4CD3-9DAD-7E20387215B2}" type="presParOf" srcId="{F71B128E-57BF-4080-84E0-D1C78FB508F5}" destId="{9CF74DC5-7BFE-4D39-8F33-1714D9D66039}" srcOrd="1" destOrd="0" presId="urn:microsoft.com/office/officeart/2008/layout/VerticalCurvedList"/>
    <dgm:cxn modelId="{9587AC31-5CFB-4CFC-B9B7-48FAD1808F91}" type="presParOf" srcId="{F71B128E-57BF-4080-84E0-D1C78FB508F5}" destId="{B78EE6E8-B181-46EF-AA13-244CE5FD5FE0}" srcOrd="2" destOrd="0" presId="urn:microsoft.com/office/officeart/2008/layout/VerticalCurvedList"/>
    <dgm:cxn modelId="{2673B3DF-00A3-4FD1-8EDF-E174FA014490}" type="presParOf" srcId="{F71B128E-57BF-4080-84E0-D1C78FB508F5}" destId="{D67F7B77-874C-4F29-AC80-E1A429939216}" srcOrd="3" destOrd="0" presId="urn:microsoft.com/office/officeart/2008/layout/VerticalCurvedList"/>
    <dgm:cxn modelId="{A40C1C23-9E42-449B-BCB7-9CD80821F3B8}" type="presParOf" srcId="{7C2A03FC-DFB0-471E-91BF-489964582672}" destId="{80AEAD87-797E-4040-97BA-9153CE285056}" srcOrd="1" destOrd="0" presId="urn:microsoft.com/office/officeart/2008/layout/VerticalCurvedList"/>
    <dgm:cxn modelId="{744A4BF5-3749-40D0-91EA-501F07691496}" type="presParOf" srcId="{7C2A03FC-DFB0-471E-91BF-489964582672}" destId="{3424C24B-B244-4AE1-93BF-2EFDBC120C19}" srcOrd="2" destOrd="0" presId="urn:microsoft.com/office/officeart/2008/layout/VerticalCurvedList"/>
    <dgm:cxn modelId="{AE596B96-CDEE-45E6-AD2D-B812C1DBC698}" type="presParOf" srcId="{3424C24B-B244-4AE1-93BF-2EFDBC120C19}" destId="{579C8AEA-67A9-43EA-827F-F50A8B94BA4D}" srcOrd="0" destOrd="0" presId="urn:microsoft.com/office/officeart/2008/layout/VerticalCurvedList"/>
    <dgm:cxn modelId="{DF06C5C4-0AB1-4C52-9806-424E340755E4}" type="presParOf" srcId="{7C2A03FC-DFB0-471E-91BF-489964582672}" destId="{FC5AF8A2-68A2-451D-AE87-CF5931DB83F7}" srcOrd="3" destOrd="0" presId="urn:microsoft.com/office/officeart/2008/layout/VerticalCurvedList"/>
    <dgm:cxn modelId="{48D244DB-5631-47D5-A1C1-E44B1E0D6098}" type="presParOf" srcId="{7C2A03FC-DFB0-471E-91BF-489964582672}" destId="{595FC872-AE6C-4C11-9108-0F33F941EF13}" srcOrd="4" destOrd="0" presId="urn:microsoft.com/office/officeart/2008/layout/VerticalCurvedList"/>
    <dgm:cxn modelId="{083F14BE-C223-4004-BD01-C15F531AEB87}" type="presParOf" srcId="{595FC872-AE6C-4C11-9108-0F33F941EF13}" destId="{9BD6CDAD-5535-4494-B929-569DD96163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E6681A-9095-4E24-9F50-E36C0D4B12D6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4DC01BA1-4841-4466-A514-4232D712B6CA}">
      <dgm:prSet phldrT="[Texto]"/>
      <dgm:spPr/>
      <dgm:t>
        <a:bodyPr/>
        <a:lstStyle/>
        <a:p>
          <a:r>
            <a:rPr lang="es-PE" dirty="0" smtClean="0">
              <a:solidFill>
                <a:schemeClr val="tx1"/>
              </a:solidFill>
            </a:rPr>
            <a:t>3. </a:t>
          </a:r>
        </a:p>
        <a:p>
          <a:r>
            <a:rPr lang="es-PE" dirty="0" smtClean="0">
              <a:solidFill>
                <a:schemeClr val="tx1"/>
              </a:solidFill>
            </a:rPr>
            <a:t>Clasificación</a:t>
          </a:r>
          <a:endParaRPr lang="es-PE" dirty="0">
            <a:solidFill>
              <a:schemeClr val="tx1"/>
            </a:solidFill>
          </a:endParaRPr>
        </a:p>
      </dgm:t>
    </dgm:pt>
    <dgm:pt modelId="{7775F5ED-7999-4230-8DDF-A1EDF63CE770}" type="parTrans" cxnId="{4CE1DDEF-C822-4CED-8487-9808FBA4488C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57C36D6C-36A2-4B4E-B1F2-F654B13060BD}" type="sibTrans" cxnId="{4CE1DDEF-C822-4CED-8487-9808FBA4488C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15CC88CB-E8A8-44BA-9034-848199D495B5}">
      <dgm:prSet phldrT="[Texto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PE" dirty="0" smtClean="0">
              <a:solidFill>
                <a:schemeClr val="tx1"/>
              </a:solidFill>
            </a:rPr>
            <a:t>4.</a:t>
          </a:r>
        </a:p>
        <a:p>
          <a:r>
            <a:rPr lang="es-PE" dirty="0" smtClean="0">
              <a:solidFill>
                <a:schemeClr val="tx1"/>
              </a:solidFill>
            </a:rPr>
            <a:t>Manipulación</a:t>
          </a:r>
        </a:p>
        <a:p>
          <a:r>
            <a:rPr lang="es-PE" dirty="0" smtClean="0">
              <a:solidFill>
                <a:schemeClr val="tx1"/>
              </a:solidFill>
            </a:rPr>
            <a:t>Retención</a:t>
          </a:r>
          <a:endParaRPr lang="es-PE" dirty="0">
            <a:solidFill>
              <a:schemeClr val="tx1"/>
            </a:solidFill>
          </a:endParaRPr>
        </a:p>
      </dgm:t>
    </dgm:pt>
    <dgm:pt modelId="{8C851EFE-D359-4873-9CB3-F30414EABA64}" type="parTrans" cxnId="{F150BE94-BFA7-4805-ACE1-FFD48B611187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C551B8AB-3D79-4E4F-B838-842F230F7D89}" type="sibTrans" cxnId="{F150BE94-BFA7-4805-ACE1-FFD48B611187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A85AE4F3-9494-427D-B842-9445AF73211F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PE" dirty="0" smtClean="0">
              <a:solidFill>
                <a:schemeClr val="tx1"/>
              </a:solidFill>
            </a:rPr>
            <a:t>5.</a:t>
          </a:r>
        </a:p>
        <a:p>
          <a:r>
            <a:rPr lang="es-PE" dirty="0" smtClean="0">
              <a:solidFill>
                <a:schemeClr val="tx1"/>
              </a:solidFill>
            </a:rPr>
            <a:t>Recuperación</a:t>
          </a:r>
          <a:endParaRPr lang="es-PE" dirty="0">
            <a:solidFill>
              <a:schemeClr val="tx1"/>
            </a:solidFill>
          </a:endParaRPr>
        </a:p>
      </dgm:t>
    </dgm:pt>
    <dgm:pt modelId="{E4BEB287-3E4D-49D6-8F20-52A33A9AAB81}" type="parTrans" cxnId="{30C549E4-B6F1-456B-9D3E-745517A953ED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D4E3875C-A799-4ED8-82CA-F9A3F64BDB83}" type="sibTrans" cxnId="{30C549E4-B6F1-456B-9D3E-745517A953ED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B76E98D7-062A-42A4-A8D4-4A7F5F7A1EB0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PE" b="1" dirty="0" smtClean="0">
              <a:solidFill>
                <a:schemeClr val="tx1"/>
              </a:solidFill>
            </a:rPr>
            <a:t>2. </a:t>
          </a:r>
        </a:p>
        <a:p>
          <a:r>
            <a:rPr lang="es-PE" dirty="0" smtClean="0">
              <a:solidFill>
                <a:schemeClr val="tx1"/>
              </a:solidFill>
            </a:rPr>
            <a:t>Obtención de la Información</a:t>
          </a:r>
          <a:endParaRPr lang="es-PE" dirty="0">
            <a:solidFill>
              <a:schemeClr val="tx1"/>
            </a:solidFill>
          </a:endParaRPr>
        </a:p>
      </dgm:t>
    </dgm:pt>
    <dgm:pt modelId="{1B444992-2EEB-4CA9-83E4-82E600FD1C20}" type="parTrans" cxnId="{3BFFFC8B-1631-4F8D-A539-0743130A63A8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0093AABF-2C57-4C11-8749-F38EF6A8D495}" type="sibTrans" cxnId="{3BFFFC8B-1631-4F8D-A539-0743130A63A8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D4DC2910-C275-4EEB-991B-F2B1843090B0}" type="pres">
      <dgm:prSet presAssocID="{1EE6681A-9095-4E24-9F50-E36C0D4B12D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8244C5F-3680-47FD-B23F-AD5BE8A8B3D3}" type="pres">
      <dgm:prSet presAssocID="{4DC01BA1-4841-4466-A514-4232D712B6CA}" presName="node" presStyleLbl="node1" presStyleIdx="0" presStyleCnt="4" custRadScaleRad="105297" custRadScaleInc="-2122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1CF2C4E-45D6-4469-A0A8-B1A0D8FD1205}" type="pres">
      <dgm:prSet presAssocID="{4DC01BA1-4841-4466-A514-4232D712B6CA}" presName="spNode" presStyleCnt="0"/>
      <dgm:spPr/>
    </dgm:pt>
    <dgm:pt modelId="{7C95CEFF-7153-4A14-84AE-7E7CA9E70CF3}" type="pres">
      <dgm:prSet presAssocID="{57C36D6C-36A2-4B4E-B1F2-F654B13060BD}" presName="sibTrans" presStyleLbl="sibTrans1D1" presStyleIdx="0" presStyleCnt="4"/>
      <dgm:spPr/>
      <dgm:t>
        <a:bodyPr/>
        <a:lstStyle/>
        <a:p>
          <a:endParaRPr lang="es-PE"/>
        </a:p>
      </dgm:t>
    </dgm:pt>
    <dgm:pt modelId="{E4BF2D82-230C-4630-984C-B1C43F51535C}" type="pres">
      <dgm:prSet presAssocID="{15CC88CB-E8A8-44BA-9034-848199D495B5}" presName="node" presStyleLbl="node1" presStyleIdx="1" presStyleCnt="4" custRadScaleRad="166791" custRadScaleInc="-1272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D852A21-6A55-4D1B-AA1A-70D874B7F527}" type="pres">
      <dgm:prSet presAssocID="{15CC88CB-E8A8-44BA-9034-848199D495B5}" presName="spNode" presStyleCnt="0"/>
      <dgm:spPr/>
    </dgm:pt>
    <dgm:pt modelId="{19199884-E974-47BD-B013-217381B63D09}" type="pres">
      <dgm:prSet presAssocID="{C551B8AB-3D79-4E4F-B838-842F230F7D89}" presName="sibTrans" presStyleLbl="sibTrans1D1" presStyleIdx="1" presStyleCnt="4"/>
      <dgm:spPr/>
      <dgm:t>
        <a:bodyPr/>
        <a:lstStyle/>
        <a:p>
          <a:endParaRPr lang="es-PE"/>
        </a:p>
      </dgm:t>
    </dgm:pt>
    <dgm:pt modelId="{5CAF9537-CFCC-4D23-B835-3F226D9E40CC}" type="pres">
      <dgm:prSet presAssocID="{A85AE4F3-9494-427D-B842-9445AF73211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38F2D34-4319-4AA5-89E0-CD2F8D90CAD8}" type="pres">
      <dgm:prSet presAssocID="{A85AE4F3-9494-427D-B842-9445AF73211F}" presName="spNode" presStyleCnt="0"/>
      <dgm:spPr/>
    </dgm:pt>
    <dgm:pt modelId="{18CF8990-151F-4441-A1AA-B65E4DB9E720}" type="pres">
      <dgm:prSet presAssocID="{D4E3875C-A799-4ED8-82CA-F9A3F64BDB83}" presName="sibTrans" presStyleLbl="sibTrans1D1" presStyleIdx="2" presStyleCnt="4"/>
      <dgm:spPr/>
      <dgm:t>
        <a:bodyPr/>
        <a:lstStyle/>
        <a:p>
          <a:endParaRPr lang="es-PE"/>
        </a:p>
      </dgm:t>
    </dgm:pt>
    <dgm:pt modelId="{4DA598F7-0746-404A-A1CF-2585A2892190}" type="pres">
      <dgm:prSet presAssocID="{B76E98D7-062A-42A4-A8D4-4A7F5F7A1EB0}" presName="node" presStyleLbl="node1" presStyleIdx="3" presStyleCnt="4" custRadScaleRad="162176" custRadScaleInc="1857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7777751-90D3-4818-8D18-69D303DFF809}" type="pres">
      <dgm:prSet presAssocID="{B76E98D7-062A-42A4-A8D4-4A7F5F7A1EB0}" presName="spNode" presStyleCnt="0"/>
      <dgm:spPr/>
    </dgm:pt>
    <dgm:pt modelId="{BF8B35AF-B0F9-4B20-A780-B9BAE68DFCE2}" type="pres">
      <dgm:prSet presAssocID="{0093AABF-2C57-4C11-8749-F38EF6A8D495}" presName="sibTrans" presStyleLbl="sibTrans1D1" presStyleIdx="3" presStyleCnt="4"/>
      <dgm:spPr/>
      <dgm:t>
        <a:bodyPr/>
        <a:lstStyle/>
        <a:p>
          <a:endParaRPr lang="es-PE"/>
        </a:p>
      </dgm:t>
    </dgm:pt>
  </dgm:ptLst>
  <dgm:cxnLst>
    <dgm:cxn modelId="{FA312F32-0719-4599-AB21-F83B32320C83}" type="presOf" srcId="{A85AE4F3-9494-427D-B842-9445AF73211F}" destId="{5CAF9537-CFCC-4D23-B835-3F226D9E40CC}" srcOrd="0" destOrd="0" presId="urn:microsoft.com/office/officeart/2005/8/layout/cycle5"/>
    <dgm:cxn modelId="{4CE1DDEF-C822-4CED-8487-9808FBA4488C}" srcId="{1EE6681A-9095-4E24-9F50-E36C0D4B12D6}" destId="{4DC01BA1-4841-4466-A514-4232D712B6CA}" srcOrd="0" destOrd="0" parTransId="{7775F5ED-7999-4230-8DDF-A1EDF63CE770}" sibTransId="{57C36D6C-36A2-4B4E-B1F2-F654B13060BD}"/>
    <dgm:cxn modelId="{FF6DF8A9-73E3-44EA-BDC6-F323875B3348}" type="presOf" srcId="{1EE6681A-9095-4E24-9F50-E36C0D4B12D6}" destId="{D4DC2910-C275-4EEB-991B-F2B1843090B0}" srcOrd="0" destOrd="0" presId="urn:microsoft.com/office/officeart/2005/8/layout/cycle5"/>
    <dgm:cxn modelId="{7E8ACEE7-9BA6-4B2D-B650-94629F29D4D3}" type="presOf" srcId="{B76E98D7-062A-42A4-A8D4-4A7F5F7A1EB0}" destId="{4DA598F7-0746-404A-A1CF-2585A2892190}" srcOrd="0" destOrd="0" presId="urn:microsoft.com/office/officeart/2005/8/layout/cycle5"/>
    <dgm:cxn modelId="{F150BE94-BFA7-4805-ACE1-FFD48B611187}" srcId="{1EE6681A-9095-4E24-9F50-E36C0D4B12D6}" destId="{15CC88CB-E8A8-44BA-9034-848199D495B5}" srcOrd="1" destOrd="0" parTransId="{8C851EFE-D359-4873-9CB3-F30414EABA64}" sibTransId="{C551B8AB-3D79-4E4F-B838-842F230F7D89}"/>
    <dgm:cxn modelId="{3BFFFC8B-1631-4F8D-A539-0743130A63A8}" srcId="{1EE6681A-9095-4E24-9F50-E36C0D4B12D6}" destId="{B76E98D7-062A-42A4-A8D4-4A7F5F7A1EB0}" srcOrd="3" destOrd="0" parTransId="{1B444992-2EEB-4CA9-83E4-82E600FD1C20}" sibTransId="{0093AABF-2C57-4C11-8749-F38EF6A8D495}"/>
    <dgm:cxn modelId="{86D998B0-3D78-4FD4-9361-472F19D006C9}" type="presOf" srcId="{0093AABF-2C57-4C11-8749-F38EF6A8D495}" destId="{BF8B35AF-B0F9-4B20-A780-B9BAE68DFCE2}" srcOrd="0" destOrd="0" presId="urn:microsoft.com/office/officeart/2005/8/layout/cycle5"/>
    <dgm:cxn modelId="{30C549E4-B6F1-456B-9D3E-745517A953ED}" srcId="{1EE6681A-9095-4E24-9F50-E36C0D4B12D6}" destId="{A85AE4F3-9494-427D-B842-9445AF73211F}" srcOrd="2" destOrd="0" parTransId="{E4BEB287-3E4D-49D6-8F20-52A33A9AAB81}" sibTransId="{D4E3875C-A799-4ED8-82CA-F9A3F64BDB83}"/>
    <dgm:cxn modelId="{3A2B43B8-B26C-44B0-990E-318D136FBF62}" type="presOf" srcId="{D4E3875C-A799-4ED8-82CA-F9A3F64BDB83}" destId="{18CF8990-151F-4441-A1AA-B65E4DB9E720}" srcOrd="0" destOrd="0" presId="urn:microsoft.com/office/officeart/2005/8/layout/cycle5"/>
    <dgm:cxn modelId="{C721CAFC-7EF0-4CC9-836A-1317C88EB6CA}" type="presOf" srcId="{4DC01BA1-4841-4466-A514-4232D712B6CA}" destId="{98244C5F-3680-47FD-B23F-AD5BE8A8B3D3}" srcOrd="0" destOrd="0" presId="urn:microsoft.com/office/officeart/2005/8/layout/cycle5"/>
    <dgm:cxn modelId="{BE22D1A0-2EEA-419C-98E2-AE909FEAA540}" type="presOf" srcId="{15CC88CB-E8A8-44BA-9034-848199D495B5}" destId="{E4BF2D82-230C-4630-984C-B1C43F51535C}" srcOrd="0" destOrd="0" presId="urn:microsoft.com/office/officeart/2005/8/layout/cycle5"/>
    <dgm:cxn modelId="{06B47EDC-151A-4ECC-AB84-9E47B0AC2BE9}" type="presOf" srcId="{57C36D6C-36A2-4B4E-B1F2-F654B13060BD}" destId="{7C95CEFF-7153-4A14-84AE-7E7CA9E70CF3}" srcOrd="0" destOrd="0" presId="urn:microsoft.com/office/officeart/2005/8/layout/cycle5"/>
    <dgm:cxn modelId="{DD6E6697-77A4-4CA2-9DBC-C10193EB0663}" type="presOf" srcId="{C551B8AB-3D79-4E4F-B838-842F230F7D89}" destId="{19199884-E974-47BD-B013-217381B63D09}" srcOrd="0" destOrd="0" presId="urn:microsoft.com/office/officeart/2005/8/layout/cycle5"/>
    <dgm:cxn modelId="{1E0ECF5E-FF00-44BB-98E5-AF2DD9945165}" type="presParOf" srcId="{D4DC2910-C275-4EEB-991B-F2B1843090B0}" destId="{98244C5F-3680-47FD-B23F-AD5BE8A8B3D3}" srcOrd="0" destOrd="0" presId="urn:microsoft.com/office/officeart/2005/8/layout/cycle5"/>
    <dgm:cxn modelId="{A10A4433-FB28-4589-A5F0-9312C9DF1D56}" type="presParOf" srcId="{D4DC2910-C275-4EEB-991B-F2B1843090B0}" destId="{D1CF2C4E-45D6-4469-A0A8-B1A0D8FD1205}" srcOrd="1" destOrd="0" presId="urn:microsoft.com/office/officeart/2005/8/layout/cycle5"/>
    <dgm:cxn modelId="{7FDF1619-FC8E-410C-8007-588233959F08}" type="presParOf" srcId="{D4DC2910-C275-4EEB-991B-F2B1843090B0}" destId="{7C95CEFF-7153-4A14-84AE-7E7CA9E70CF3}" srcOrd="2" destOrd="0" presId="urn:microsoft.com/office/officeart/2005/8/layout/cycle5"/>
    <dgm:cxn modelId="{8EF9F638-3D0B-4450-9C16-26396F025DA8}" type="presParOf" srcId="{D4DC2910-C275-4EEB-991B-F2B1843090B0}" destId="{E4BF2D82-230C-4630-984C-B1C43F51535C}" srcOrd="3" destOrd="0" presId="urn:microsoft.com/office/officeart/2005/8/layout/cycle5"/>
    <dgm:cxn modelId="{9975968D-11D3-406A-B158-B88A0EB01B4D}" type="presParOf" srcId="{D4DC2910-C275-4EEB-991B-F2B1843090B0}" destId="{CD852A21-6A55-4D1B-AA1A-70D874B7F527}" srcOrd="4" destOrd="0" presId="urn:microsoft.com/office/officeart/2005/8/layout/cycle5"/>
    <dgm:cxn modelId="{3D6A656A-544C-4371-ADB1-910EB2C8C379}" type="presParOf" srcId="{D4DC2910-C275-4EEB-991B-F2B1843090B0}" destId="{19199884-E974-47BD-B013-217381B63D09}" srcOrd="5" destOrd="0" presId="urn:microsoft.com/office/officeart/2005/8/layout/cycle5"/>
    <dgm:cxn modelId="{40B102FC-243B-4709-A0AE-8F78922CD033}" type="presParOf" srcId="{D4DC2910-C275-4EEB-991B-F2B1843090B0}" destId="{5CAF9537-CFCC-4D23-B835-3F226D9E40CC}" srcOrd="6" destOrd="0" presId="urn:microsoft.com/office/officeart/2005/8/layout/cycle5"/>
    <dgm:cxn modelId="{35B9A283-86EB-40E7-B1E2-1A90B528F3C2}" type="presParOf" srcId="{D4DC2910-C275-4EEB-991B-F2B1843090B0}" destId="{438F2D34-4319-4AA5-89E0-CD2F8D90CAD8}" srcOrd="7" destOrd="0" presId="urn:microsoft.com/office/officeart/2005/8/layout/cycle5"/>
    <dgm:cxn modelId="{D5E69689-BABC-4D55-A693-C837B3A364D7}" type="presParOf" srcId="{D4DC2910-C275-4EEB-991B-F2B1843090B0}" destId="{18CF8990-151F-4441-A1AA-B65E4DB9E720}" srcOrd="8" destOrd="0" presId="urn:microsoft.com/office/officeart/2005/8/layout/cycle5"/>
    <dgm:cxn modelId="{10C2E3F3-1C5B-4472-B570-3389FB91B7B4}" type="presParOf" srcId="{D4DC2910-C275-4EEB-991B-F2B1843090B0}" destId="{4DA598F7-0746-404A-A1CF-2585A2892190}" srcOrd="9" destOrd="0" presId="urn:microsoft.com/office/officeart/2005/8/layout/cycle5"/>
    <dgm:cxn modelId="{B87327BF-626A-4453-8E1E-163B27126C4E}" type="presParOf" srcId="{D4DC2910-C275-4EEB-991B-F2B1843090B0}" destId="{E7777751-90D3-4818-8D18-69D303DFF809}" srcOrd="10" destOrd="0" presId="urn:microsoft.com/office/officeart/2005/8/layout/cycle5"/>
    <dgm:cxn modelId="{113EE730-E087-42B4-A3AB-24A847DBEFA5}" type="presParOf" srcId="{D4DC2910-C275-4EEB-991B-F2B1843090B0}" destId="{BF8B35AF-B0F9-4B20-A780-B9BAE68DFCE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66A3A5-15AB-4BEF-9E3C-98FD1D8984C0}" type="doc">
      <dgm:prSet loTypeId="urn:microsoft.com/office/officeart/2008/layout/PictureAccentList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107845C2-8881-4DAF-B568-1AF345239791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PE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BVDM </a:t>
          </a:r>
        </a:p>
        <a:p>
          <a:pPr>
            <a:lnSpc>
              <a:spcPct val="100000"/>
            </a:lnSpc>
          </a:pPr>
          <a:r>
            <a:rPr lang="es-PE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2016</a:t>
          </a:r>
          <a:endParaRPr lang="es-PE" sz="28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F77897C4-2DFE-466D-8B84-2B961C51B1A7}" type="parTrans" cxnId="{C239E0E3-1C62-4701-888F-E639EF658B06}">
      <dgm:prSet/>
      <dgm:spPr/>
      <dgm:t>
        <a:bodyPr/>
        <a:lstStyle/>
        <a:p>
          <a:endParaRPr lang="es-PE"/>
        </a:p>
      </dgm:t>
    </dgm:pt>
    <dgm:pt modelId="{3EE99C28-D5B3-4C4E-B232-AAC957EEA164}" type="sibTrans" cxnId="{C239E0E3-1C62-4701-888F-E639EF658B06}">
      <dgm:prSet/>
      <dgm:spPr/>
      <dgm:t>
        <a:bodyPr/>
        <a:lstStyle/>
        <a:p>
          <a:endParaRPr lang="es-PE"/>
        </a:p>
      </dgm:t>
    </dgm:pt>
    <dgm:pt modelId="{02D2C4B1-63F6-4789-87DB-C946A542F572}">
      <dgm:prSet phldrT="[Texto]"/>
      <dgm:spPr/>
      <dgm:t>
        <a:bodyPr/>
        <a:lstStyle/>
        <a:p>
          <a:r>
            <a:rPr lang="es-PE" dirty="0" smtClean="0">
              <a:solidFill>
                <a:schemeClr val="bg1">
                  <a:lumMod val="95000"/>
                </a:schemeClr>
              </a:solidFill>
            </a:rPr>
            <a:t>Promedio Académico Gral. de Estudiantes del 0 - 20 </a:t>
          </a:r>
          <a:endParaRPr lang="es-PE" dirty="0">
            <a:solidFill>
              <a:schemeClr val="bg1">
                <a:lumMod val="95000"/>
              </a:schemeClr>
            </a:solidFill>
          </a:endParaRPr>
        </a:p>
      </dgm:t>
    </dgm:pt>
    <dgm:pt modelId="{D3829FAC-D704-486D-A225-1184B00A644B}" type="parTrans" cxnId="{30F7F78E-8BE5-4DCB-86D7-70DA0977AE30}">
      <dgm:prSet/>
      <dgm:spPr/>
      <dgm:t>
        <a:bodyPr/>
        <a:lstStyle/>
        <a:p>
          <a:endParaRPr lang="es-PE"/>
        </a:p>
      </dgm:t>
    </dgm:pt>
    <dgm:pt modelId="{B1881E6A-685C-433E-93C8-31B9F66FD9CC}" type="sibTrans" cxnId="{30F7F78E-8BE5-4DCB-86D7-70DA0977AE30}">
      <dgm:prSet/>
      <dgm:spPr/>
      <dgm:t>
        <a:bodyPr/>
        <a:lstStyle/>
        <a:p>
          <a:endParaRPr lang="es-PE"/>
        </a:p>
      </dgm:t>
    </dgm:pt>
    <dgm:pt modelId="{6013F12E-58C6-4C03-95FF-7F6ACEA326A9}">
      <dgm:prSet phldrT="[Texto]"/>
      <dgm:spPr/>
      <dgm:t>
        <a:bodyPr/>
        <a:lstStyle/>
        <a:p>
          <a:r>
            <a:rPr lang="es-PE" dirty="0" smtClean="0">
              <a:solidFill>
                <a:schemeClr val="bg1">
                  <a:lumMod val="95000"/>
                </a:schemeClr>
              </a:solidFill>
            </a:rPr>
            <a:t>Tasa de Aprobación General</a:t>
          </a:r>
          <a:endParaRPr lang="es-PE" dirty="0">
            <a:solidFill>
              <a:schemeClr val="bg1">
                <a:lumMod val="95000"/>
              </a:schemeClr>
            </a:solidFill>
          </a:endParaRPr>
        </a:p>
      </dgm:t>
    </dgm:pt>
    <dgm:pt modelId="{F01177A6-AFA6-4D66-AB63-795EC94FC27F}" type="parTrans" cxnId="{CE396C51-A2F3-4877-94BF-210284AA377B}">
      <dgm:prSet/>
      <dgm:spPr/>
      <dgm:t>
        <a:bodyPr/>
        <a:lstStyle/>
        <a:p>
          <a:endParaRPr lang="es-PE"/>
        </a:p>
      </dgm:t>
    </dgm:pt>
    <dgm:pt modelId="{595EEF42-45FC-45A9-90E7-B015C7DA7DBF}" type="sibTrans" cxnId="{CE396C51-A2F3-4877-94BF-210284AA377B}">
      <dgm:prSet/>
      <dgm:spPr/>
      <dgm:t>
        <a:bodyPr/>
        <a:lstStyle/>
        <a:p>
          <a:endParaRPr lang="es-PE"/>
        </a:p>
      </dgm:t>
    </dgm:pt>
    <dgm:pt modelId="{CAC1B108-A8E7-445B-BB7D-1E554261E470}" type="pres">
      <dgm:prSet presAssocID="{EC66A3A5-15AB-4BEF-9E3C-98FD1D8984C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91C49EC6-C8AC-4487-99DC-58EA7ACC8D2D}" type="pres">
      <dgm:prSet presAssocID="{107845C2-8881-4DAF-B568-1AF345239791}" presName="root" presStyleCnt="0">
        <dgm:presLayoutVars>
          <dgm:chMax/>
          <dgm:chPref val="4"/>
        </dgm:presLayoutVars>
      </dgm:prSet>
      <dgm:spPr/>
    </dgm:pt>
    <dgm:pt modelId="{4CE7E93C-F21A-47C8-A593-F1B298B24DD6}" type="pres">
      <dgm:prSet presAssocID="{107845C2-8881-4DAF-B568-1AF345239791}" presName="rootComposite" presStyleCnt="0">
        <dgm:presLayoutVars/>
      </dgm:prSet>
      <dgm:spPr/>
    </dgm:pt>
    <dgm:pt modelId="{60A2F0CA-C491-4282-8B35-534A9448F9AE}" type="pres">
      <dgm:prSet presAssocID="{107845C2-8881-4DAF-B568-1AF345239791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PE"/>
        </a:p>
      </dgm:t>
    </dgm:pt>
    <dgm:pt modelId="{A0225F01-B8CE-4590-A6C7-862F22D266A5}" type="pres">
      <dgm:prSet presAssocID="{107845C2-8881-4DAF-B568-1AF345239791}" presName="childShape" presStyleCnt="0">
        <dgm:presLayoutVars>
          <dgm:chMax val="0"/>
          <dgm:chPref val="0"/>
        </dgm:presLayoutVars>
      </dgm:prSet>
      <dgm:spPr/>
    </dgm:pt>
    <dgm:pt modelId="{F94DFC13-0A95-49AB-BF13-A223B6E0A3B2}" type="pres">
      <dgm:prSet presAssocID="{02D2C4B1-63F6-4789-87DB-C946A542F572}" presName="childComposite" presStyleCnt="0">
        <dgm:presLayoutVars>
          <dgm:chMax val="0"/>
          <dgm:chPref val="0"/>
        </dgm:presLayoutVars>
      </dgm:prSet>
      <dgm:spPr/>
    </dgm:pt>
    <dgm:pt modelId="{F25230FA-6F10-4FA2-B8DB-9BBB296E9C5B}" type="pres">
      <dgm:prSet presAssocID="{02D2C4B1-63F6-4789-87DB-C946A542F572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376377C-397D-4BF6-9339-EAE2051150B7}" type="pres">
      <dgm:prSet presAssocID="{02D2C4B1-63F6-4789-87DB-C946A542F572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286306A-5868-44E6-A288-C2082A584DC3}" type="pres">
      <dgm:prSet presAssocID="{6013F12E-58C6-4C03-95FF-7F6ACEA326A9}" presName="childComposite" presStyleCnt="0">
        <dgm:presLayoutVars>
          <dgm:chMax val="0"/>
          <dgm:chPref val="0"/>
        </dgm:presLayoutVars>
      </dgm:prSet>
      <dgm:spPr/>
    </dgm:pt>
    <dgm:pt modelId="{10D64F52-7AE5-48DA-A497-6B2106EF8AD0}" type="pres">
      <dgm:prSet presAssocID="{6013F12E-58C6-4C03-95FF-7F6ACEA326A9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7C35920-4163-4160-BA4B-AE6FDABB6498}" type="pres">
      <dgm:prSet presAssocID="{6013F12E-58C6-4C03-95FF-7F6ACEA326A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C239E0E3-1C62-4701-888F-E639EF658B06}" srcId="{EC66A3A5-15AB-4BEF-9E3C-98FD1D8984C0}" destId="{107845C2-8881-4DAF-B568-1AF345239791}" srcOrd="0" destOrd="0" parTransId="{F77897C4-2DFE-466D-8B84-2B961C51B1A7}" sibTransId="{3EE99C28-D5B3-4C4E-B232-AAC957EEA164}"/>
    <dgm:cxn modelId="{8673348A-5996-4B47-9467-DA8164C7AEB0}" type="presOf" srcId="{EC66A3A5-15AB-4BEF-9E3C-98FD1D8984C0}" destId="{CAC1B108-A8E7-445B-BB7D-1E554261E470}" srcOrd="0" destOrd="0" presId="urn:microsoft.com/office/officeart/2008/layout/PictureAccentList"/>
    <dgm:cxn modelId="{9EF4FFB4-C9A8-4854-AD7B-8B78D015BD61}" type="presOf" srcId="{6013F12E-58C6-4C03-95FF-7F6ACEA326A9}" destId="{B7C35920-4163-4160-BA4B-AE6FDABB6498}" srcOrd="0" destOrd="0" presId="urn:microsoft.com/office/officeart/2008/layout/PictureAccentList"/>
    <dgm:cxn modelId="{215819CD-6231-491B-83A1-EE6709BD9498}" type="presOf" srcId="{107845C2-8881-4DAF-B568-1AF345239791}" destId="{60A2F0CA-C491-4282-8B35-534A9448F9AE}" srcOrd="0" destOrd="0" presId="urn:microsoft.com/office/officeart/2008/layout/PictureAccentList"/>
    <dgm:cxn modelId="{F1132AFB-A06C-4F71-BB26-7BEFFCD08D2B}" type="presOf" srcId="{02D2C4B1-63F6-4789-87DB-C946A542F572}" destId="{2376377C-397D-4BF6-9339-EAE2051150B7}" srcOrd="0" destOrd="0" presId="urn:microsoft.com/office/officeart/2008/layout/PictureAccentList"/>
    <dgm:cxn modelId="{CE396C51-A2F3-4877-94BF-210284AA377B}" srcId="{107845C2-8881-4DAF-B568-1AF345239791}" destId="{6013F12E-58C6-4C03-95FF-7F6ACEA326A9}" srcOrd="1" destOrd="0" parTransId="{F01177A6-AFA6-4D66-AB63-795EC94FC27F}" sibTransId="{595EEF42-45FC-45A9-90E7-B015C7DA7DBF}"/>
    <dgm:cxn modelId="{30F7F78E-8BE5-4DCB-86D7-70DA0977AE30}" srcId="{107845C2-8881-4DAF-B568-1AF345239791}" destId="{02D2C4B1-63F6-4789-87DB-C946A542F572}" srcOrd="0" destOrd="0" parTransId="{D3829FAC-D704-486D-A225-1184B00A644B}" sibTransId="{B1881E6A-685C-433E-93C8-31B9F66FD9CC}"/>
    <dgm:cxn modelId="{74AEB960-3205-408A-992F-C8AFBC837BE0}" type="presParOf" srcId="{CAC1B108-A8E7-445B-BB7D-1E554261E470}" destId="{91C49EC6-C8AC-4487-99DC-58EA7ACC8D2D}" srcOrd="0" destOrd="0" presId="urn:microsoft.com/office/officeart/2008/layout/PictureAccentList"/>
    <dgm:cxn modelId="{F7DEDF82-36B6-4F7A-B03E-20F06FE80506}" type="presParOf" srcId="{91C49EC6-C8AC-4487-99DC-58EA7ACC8D2D}" destId="{4CE7E93C-F21A-47C8-A593-F1B298B24DD6}" srcOrd="0" destOrd="0" presId="urn:microsoft.com/office/officeart/2008/layout/PictureAccentList"/>
    <dgm:cxn modelId="{2B410DA6-B8B5-46C2-A6A5-5FDF3162E2D1}" type="presParOf" srcId="{4CE7E93C-F21A-47C8-A593-F1B298B24DD6}" destId="{60A2F0CA-C491-4282-8B35-534A9448F9AE}" srcOrd="0" destOrd="0" presId="urn:microsoft.com/office/officeart/2008/layout/PictureAccentList"/>
    <dgm:cxn modelId="{AE13B2AA-87EF-43C2-A2DD-4B6E4B3C6F1C}" type="presParOf" srcId="{91C49EC6-C8AC-4487-99DC-58EA7ACC8D2D}" destId="{A0225F01-B8CE-4590-A6C7-862F22D266A5}" srcOrd="1" destOrd="0" presId="urn:microsoft.com/office/officeart/2008/layout/PictureAccentList"/>
    <dgm:cxn modelId="{FD494FF5-0F6D-4241-8EA6-1D329E3700D8}" type="presParOf" srcId="{A0225F01-B8CE-4590-A6C7-862F22D266A5}" destId="{F94DFC13-0A95-49AB-BF13-A223B6E0A3B2}" srcOrd="0" destOrd="0" presId="urn:microsoft.com/office/officeart/2008/layout/PictureAccentList"/>
    <dgm:cxn modelId="{31C83A4C-4AC8-49CC-B478-1993A877CD1D}" type="presParOf" srcId="{F94DFC13-0A95-49AB-BF13-A223B6E0A3B2}" destId="{F25230FA-6F10-4FA2-B8DB-9BBB296E9C5B}" srcOrd="0" destOrd="0" presId="urn:microsoft.com/office/officeart/2008/layout/PictureAccentList"/>
    <dgm:cxn modelId="{E768C247-DD44-48A7-8F26-CAC57EBC37A4}" type="presParOf" srcId="{F94DFC13-0A95-49AB-BF13-A223B6E0A3B2}" destId="{2376377C-397D-4BF6-9339-EAE2051150B7}" srcOrd="1" destOrd="0" presId="urn:microsoft.com/office/officeart/2008/layout/PictureAccentList"/>
    <dgm:cxn modelId="{70512FD8-C284-41C0-B8CA-BAD5B1477FDE}" type="presParOf" srcId="{A0225F01-B8CE-4590-A6C7-862F22D266A5}" destId="{0286306A-5868-44E6-A288-C2082A584DC3}" srcOrd="1" destOrd="0" presId="urn:microsoft.com/office/officeart/2008/layout/PictureAccentList"/>
    <dgm:cxn modelId="{157BA195-258A-4FA6-BA91-14B7F6D5C92A}" type="presParOf" srcId="{0286306A-5868-44E6-A288-C2082A584DC3}" destId="{10D64F52-7AE5-48DA-A497-6B2106EF8AD0}" srcOrd="0" destOrd="0" presId="urn:microsoft.com/office/officeart/2008/layout/PictureAccentList"/>
    <dgm:cxn modelId="{FD4536E5-C746-41FB-AE65-A5F06CEC3454}" type="presParOf" srcId="{0286306A-5868-44E6-A288-C2082A584DC3}" destId="{B7C35920-4163-4160-BA4B-AE6FDABB649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C18ABF-3721-46A4-92F7-B84176FF8EF8}" type="doc">
      <dgm:prSet loTypeId="urn:microsoft.com/office/officeart/2005/8/layout/pyramid2" loCatId="pyramid" qsTypeId="urn:microsoft.com/office/officeart/2005/8/quickstyle/simple1" qsCatId="simple" csTypeId="urn:microsoft.com/office/officeart/2005/8/colors/accent1_1" csCatId="accent1" phldr="1"/>
      <dgm:spPr/>
    </dgm:pt>
    <dgm:pt modelId="{9F978631-F755-46F1-A784-793CE9E8D921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 w="9525"/>
      </dgm:spPr>
      <dgm:t>
        <a:bodyPr/>
        <a:lstStyle/>
        <a:p>
          <a:r>
            <a:rPr lang="es-PE" sz="1400" b="1" dirty="0" smtClean="0"/>
            <a:t>Tercio</a:t>
          </a:r>
        </a:p>
        <a:p>
          <a:r>
            <a:rPr lang="es-PE" sz="1400" b="1" dirty="0" smtClean="0"/>
            <a:t>Superior</a:t>
          </a:r>
        </a:p>
        <a:p>
          <a:r>
            <a:rPr lang="es-PE" sz="1400" dirty="0" smtClean="0"/>
            <a:t>33.26%</a:t>
          </a:r>
          <a:endParaRPr lang="es-PE" sz="1400" dirty="0"/>
        </a:p>
      </dgm:t>
    </dgm:pt>
    <dgm:pt modelId="{5183BC1C-D4EE-4FFB-AB2A-801B18E73F09}" type="parTrans" cxnId="{1F8F3D81-0767-49A9-8613-23650124BB58}">
      <dgm:prSet/>
      <dgm:spPr/>
      <dgm:t>
        <a:bodyPr/>
        <a:lstStyle/>
        <a:p>
          <a:endParaRPr lang="es-PE"/>
        </a:p>
      </dgm:t>
    </dgm:pt>
    <dgm:pt modelId="{399A178E-70BE-479A-BF65-F2DAE5AEBAA1}" type="sibTrans" cxnId="{1F8F3D81-0767-49A9-8613-23650124BB58}">
      <dgm:prSet/>
      <dgm:spPr/>
      <dgm:t>
        <a:bodyPr/>
        <a:lstStyle/>
        <a:p>
          <a:endParaRPr lang="es-PE"/>
        </a:p>
      </dgm:t>
    </dgm:pt>
    <dgm:pt modelId="{07426693-F4EE-475C-9FE8-233875D9EA7B}">
      <dgm:prSet phldrT="[Texto]"/>
      <dgm:spPr>
        <a:solidFill>
          <a:schemeClr val="accent3">
            <a:lumMod val="20000"/>
            <a:lumOff val="80000"/>
            <a:alpha val="90000"/>
          </a:schemeClr>
        </a:solidFill>
        <a:ln w="9525"/>
      </dgm:spPr>
      <dgm:t>
        <a:bodyPr/>
        <a:lstStyle/>
        <a:p>
          <a:r>
            <a:rPr lang="es-PE" b="1" dirty="0" smtClean="0"/>
            <a:t>Quinto Superior</a:t>
          </a:r>
        </a:p>
        <a:p>
          <a:r>
            <a:rPr lang="es-PE" dirty="0" smtClean="0"/>
            <a:t>20%</a:t>
          </a:r>
          <a:endParaRPr lang="es-PE" dirty="0"/>
        </a:p>
      </dgm:t>
    </dgm:pt>
    <dgm:pt modelId="{913A2162-B2DA-46E5-AE71-B0C518AEE15C}" type="parTrans" cxnId="{8A30B485-730C-48E7-8765-6A29687159DD}">
      <dgm:prSet/>
      <dgm:spPr/>
      <dgm:t>
        <a:bodyPr/>
        <a:lstStyle/>
        <a:p>
          <a:endParaRPr lang="es-PE"/>
        </a:p>
      </dgm:t>
    </dgm:pt>
    <dgm:pt modelId="{ED95874F-1843-49FE-B904-762381AD601D}" type="sibTrans" cxnId="{8A30B485-730C-48E7-8765-6A29687159DD}">
      <dgm:prSet/>
      <dgm:spPr/>
      <dgm:t>
        <a:bodyPr/>
        <a:lstStyle/>
        <a:p>
          <a:endParaRPr lang="es-PE"/>
        </a:p>
      </dgm:t>
    </dgm:pt>
    <dgm:pt modelId="{96E4A704-78EB-4499-BBA4-6C5D10950FCD}">
      <dgm:prSet phldrT="[Texto]"/>
      <dgm:spPr>
        <a:solidFill>
          <a:schemeClr val="accent3">
            <a:lumMod val="20000"/>
            <a:lumOff val="80000"/>
            <a:alpha val="90000"/>
          </a:schemeClr>
        </a:solidFill>
        <a:ln w="9525"/>
      </dgm:spPr>
      <dgm:t>
        <a:bodyPr/>
        <a:lstStyle/>
        <a:p>
          <a:r>
            <a:rPr lang="es-PE" b="1" dirty="0" smtClean="0"/>
            <a:t>Décimo</a:t>
          </a:r>
        </a:p>
        <a:p>
          <a:r>
            <a:rPr lang="es-PE" b="1" dirty="0" smtClean="0"/>
            <a:t>Superior</a:t>
          </a:r>
        </a:p>
        <a:p>
          <a:r>
            <a:rPr lang="es-PE" dirty="0" smtClean="0"/>
            <a:t>10%</a:t>
          </a:r>
          <a:endParaRPr lang="es-PE" dirty="0"/>
        </a:p>
      </dgm:t>
    </dgm:pt>
    <dgm:pt modelId="{D553439C-010A-4D9E-B60D-40FBFE49A23E}" type="parTrans" cxnId="{E6702DD7-2900-4FB7-B51D-94536FD1801E}">
      <dgm:prSet/>
      <dgm:spPr/>
      <dgm:t>
        <a:bodyPr/>
        <a:lstStyle/>
        <a:p>
          <a:endParaRPr lang="es-PE"/>
        </a:p>
      </dgm:t>
    </dgm:pt>
    <dgm:pt modelId="{0A97B217-09B2-4185-9D35-83495E5FCF8E}" type="sibTrans" cxnId="{E6702DD7-2900-4FB7-B51D-94536FD1801E}">
      <dgm:prSet/>
      <dgm:spPr/>
      <dgm:t>
        <a:bodyPr/>
        <a:lstStyle/>
        <a:p>
          <a:endParaRPr lang="es-PE"/>
        </a:p>
      </dgm:t>
    </dgm:pt>
    <dgm:pt modelId="{355153D7-DE85-42D2-ADFD-6D1E5066BD37}" type="pres">
      <dgm:prSet presAssocID="{35C18ABF-3721-46A4-92F7-B84176FF8EF8}" presName="compositeShape" presStyleCnt="0">
        <dgm:presLayoutVars>
          <dgm:dir/>
          <dgm:resizeHandles/>
        </dgm:presLayoutVars>
      </dgm:prSet>
      <dgm:spPr/>
    </dgm:pt>
    <dgm:pt modelId="{541E3D78-7C7B-4E78-80BC-5DDE6D5AB2A9}" type="pres">
      <dgm:prSet presAssocID="{35C18ABF-3721-46A4-92F7-B84176FF8EF8}" presName="pyramid" presStyleLbl="node1" presStyleIdx="0" presStyleCnt="1"/>
      <dgm:spPr>
        <a:ln w="76200">
          <a:solidFill>
            <a:srgbClr val="00B050"/>
          </a:solidFill>
        </a:ln>
      </dgm:spPr>
    </dgm:pt>
    <dgm:pt modelId="{3D6AF736-EAD6-4ACE-AABB-18838C9C003C}" type="pres">
      <dgm:prSet presAssocID="{35C18ABF-3721-46A4-92F7-B84176FF8EF8}" presName="theList" presStyleCnt="0"/>
      <dgm:spPr/>
    </dgm:pt>
    <dgm:pt modelId="{E2A7BD5A-C231-4325-AE82-98F3E691A41A}" type="pres">
      <dgm:prSet presAssocID="{9F978631-F755-46F1-A784-793CE9E8D921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A2C270C-0E0F-4115-BF0E-522BB396EF9A}" type="pres">
      <dgm:prSet presAssocID="{9F978631-F755-46F1-A784-793CE9E8D921}" presName="aSpace" presStyleCnt="0"/>
      <dgm:spPr/>
    </dgm:pt>
    <dgm:pt modelId="{53669DC3-8352-4062-AC17-932D248B29F8}" type="pres">
      <dgm:prSet presAssocID="{07426693-F4EE-475C-9FE8-233875D9EA7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6DD46FA-CBC2-46DF-8EAA-2F5F8162977C}" type="pres">
      <dgm:prSet presAssocID="{07426693-F4EE-475C-9FE8-233875D9EA7B}" presName="aSpace" presStyleCnt="0"/>
      <dgm:spPr/>
    </dgm:pt>
    <dgm:pt modelId="{50974804-08E1-416A-B9A4-C87654BB9D44}" type="pres">
      <dgm:prSet presAssocID="{96E4A704-78EB-4499-BBA4-6C5D10950FC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22F6AEA-5E20-4916-B4B2-A02F752A3519}" type="pres">
      <dgm:prSet presAssocID="{96E4A704-78EB-4499-BBA4-6C5D10950FCD}" presName="aSpace" presStyleCnt="0"/>
      <dgm:spPr/>
    </dgm:pt>
  </dgm:ptLst>
  <dgm:cxnLst>
    <dgm:cxn modelId="{8A30B485-730C-48E7-8765-6A29687159DD}" srcId="{35C18ABF-3721-46A4-92F7-B84176FF8EF8}" destId="{07426693-F4EE-475C-9FE8-233875D9EA7B}" srcOrd="1" destOrd="0" parTransId="{913A2162-B2DA-46E5-AE71-B0C518AEE15C}" sibTransId="{ED95874F-1843-49FE-B904-762381AD601D}"/>
    <dgm:cxn modelId="{ECDFD620-39F4-4D7E-BC28-40C5A117F6EF}" type="presOf" srcId="{96E4A704-78EB-4499-BBA4-6C5D10950FCD}" destId="{50974804-08E1-416A-B9A4-C87654BB9D44}" srcOrd="0" destOrd="0" presId="urn:microsoft.com/office/officeart/2005/8/layout/pyramid2"/>
    <dgm:cxn modelId="{533275CE-8797-4BDA-9BC2-BB5260DD6997}" type="presOf" srcId="{07426693-F4EE-475C-9FE8-233875D9EA7B}" destId="{53669DC3-8352-4062-AC17-932D248B29F8}" srcOrd="0" destOrd="0" presId="urn:microsoft.com/office/officeart/2005/8/layout/pyramid2"/>
    <dgm:cxn modelId="{33CAC914-E96D-42A3-BC70-98DD1F681633}" type="presOf" srcId="{9F978631-F755-46F1-A784-793CE9E8D921}" destId="{E2A7BD5A-C231-4325-AE82-98F3E691A41A}" srcOrd="0" destOrd="0" presId="urn:microsoft.com/office/officeart/2005/8/layout/pyramid2"/>
    <dgm:cxn modelId="{1F8F3D81-0767-49A9-8613-23650124BB58}" srcId="{35C18ABF-3721-46A4-92F7-B84176FF8EF8}" destId="{9F978631-F755-46F1-A784-793CE9E8D921}" srcOrd="0" destOrd="0" parTransId="{5183BC1C-D4EE-4FFB-AB2A-801B18E73F09}" sibTransId="{399A178E-70BE-479A-BF65-F2DAE5AEBAA1}"/>
    <dgm:cxn modelId="{31F784C2-1AEA-448C-9A69-A79212D168B1}" type="presOf" srcId="{35C18ABF-3721-46A4-92F7-B84176FF8EF8}" destId="{355153D7-DE85-42D2-ADFD-6D1E5066BD37}" srcOrd="0" destOrd="0" presId="urn:microsoft.com/office/officeart/2005/8/layout/pyramid2"/>
    <dgm:cxn modelId="{E6702DD7-2900-4FB7-B51D-94536FD1801E}" srcId="{35C18ABF-3721-46A4-92F7-B84176FF8EF8}" destId="{96E4A704-78EB-4499-BBA4-6C5D10950FCD}" srcOrd="2" destOrd="0" parTransId="{D553439C-010A-4D9E-B60D-40FBFE49A23E}" sibTransId="{0A97B217-09B2-4185-9D35-83495E5FCF8E}"/>
    <dgm:cxn modelId="{87FCA9AF-5AD4-4FE9-8916-20566F64F1B2}" type="presParOf" srcId="{355153D7-DE85-42D2-ADFD-6D1E5066BD37}" destId="{541E3D78-7C7B-4E78-80BC-5DDE6D5AB2A9}" srcOrd="0" destOrd="0" presId="urn:microsoft.com/office/officeart/2005/8/layout/pyramid2"/>
    <dgm:cxn modelId="{EC04D73A-B55D-4B2F-A9CF-7D9A5CC3625D}" type="presParOf" srcId="{355153D7-DE85-42D2-ADFD-6D1E5066BD37}" destId="{3D6AF736-EAD6-4ACE-AABB-18838C9C003C}" srcOrd="1" destOrd="0" presId="urn:microsoft.com/office/officeart/2005/8/layout/pyramid2"/>
    <dgm:cxn modelId="{8C11204E-DE1D-4C11-AE84-ACC13B325562}" type="presParOf" srcId="{3D6AF736-EAD6-4ACE-AABB-18838C9C003C}" destId="{E2A7BD5A-C231-4325-AE82-98F3E691A41A}" srcOrd="0" destOrd="0" presId="urn:microsoft.com/office/officeart/2005/8/layout/pyramid2"/>
    <dgm:cxn modelId="{839C30E8-495E-4E20-96D5-BFA5DAC26085}" type="presParOf" srcId="{3D6AF736-EAD6-4ACE-AABB-18838C9C003C}" destId="{6A2C270C-0E0F-4115-BF0E-522BB396EF9A}" srcOrd="1" destOrd="0" presId="urn:microsoft.com/office/officeart/2005/8/layout/pyramid2"/>
    <dgm:cxn modelId="{9DC621D7-B19F-473C-98E3-FF72378528AD}" type="presParOf" srcId="{3D6AF736-EAD6-4ACE-AABB-18838C9C003C}" destId="{53669DC3-8352-4062-AC17-932D248B29F8}" srcOrd="2" destOrd="0" presId="urn:microsoft.com/office/officeart/2005/8/layout/pyramid2"/>
    <dgm:cxn modelId="{48225D99-1CE4-4D1B-8146-7B6BB3663FDC}" type="presParOf" srcId="{3D6AF736-EAD6-4ACE-AABB-18838C9C003C}" destId="{F6DD46FA-CBC2-46DF-8EAA-2F5F8162977C}" srcOrd="3" destOrd="0" presId="urn:microsoft.com/office/officeart/2005/8/layout/pyramid2"/>
    <dgm:cxn modelId="{E260BD05-EED4-45B0-ABFA-71B8C478BBD9}" type="presParOf" srcId="{3D6AF736-EAD6-4ACE-AABB-18838C9C003C}" destId="{50974804-08E1-416A-B9A4-C87654BB9D44}" srcOrd="4" destOrd="0" presId="urn:microsoft.com/office/officeart/2005/8/layout/pyramid2"/>
    <dgm:cxn modelId="{4C713F59-9144-494D-BFC1-77DEA84108EF}" type="presParOf" srcId="{3D6AF736-EAD6-4ACE-AABB-18838C9C003C}" destId="{322F6AEA-5E20-4916-B4B2-A02F752A351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4277E-A67F-4119-82F3-E693F0B5C2A1}">
      <dsp:nvSpPr>
        <dsp:cNvPr id="0" name=""/>
        <dsp:cNvSpPr/>
      </dsp:nvSpPr>
      <dsp:spPr>
        <a:xfrm>
          <a:off x="1429105" y="27431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solidFill>
                <a:schemeClr val="tx1"/>
              </a:solidFill>
            </a:rPr>
            <a:t>2017                </a:t>
          </a:r>
          <a:r>
            <a:rPr lang="es-PE" sz="4400" kern="1200" dirty="0" smtClean="0">
              <a:solidFill>
                <a:schemeClr val="tx1"/>
              </a:solidFill>
              <a:latin typeface="Cooper Black" panose="0208090404030B020404" pitchFamily="18" charset="0"/>
            </a:rPr>
            <a:t>24  </a:t>
          </a:r>
          <a:r>
            <a:rPr lang="es-PE" sz="1800" kern="1200" dirty="0" smtClean="0">
              <a:solidFill>
                <a:schemeClr val="tx1"/>
              </a:solidFill>
            </a:rPr>
            <a:t> estudiantes</a:t>
          </a:r>
          <a:endParaRPr lang="es-PE" sz="1800" kern="1200" dirty="0"/>
        </a:p>
      </dsp:txBody>
      <dsp:txXfrm>
        <a:off x="3285134" y="904239"/>
        <a:ext cx="1158240" cy="1137920"/>
      </dsp:txXfrm>
    </dsp:sp>
    <dsp:sp modelId="{F4BE229B-0173-42C0-8A54-F1F3F00D7B11}">
      <dsp:nvSpPr>
        <dsp:cNvPr id="0" name=""/>
        <dsp:cNvSpPr/>
      </dsp:nvSpPr>
      <dsp:spPr>
        <a:xfrm>
          <a:off x="1253134" y="37591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3029567"/>
                <a:satOff val="18270"/>
                <a:lumOff val="-11077"/>
                <a:alphaOff val="0"/>
                <a:shade val="85000"/>
                <a:satMod val="130000"/>
              </a:schemeClr>
            </a:gs>
            <a:gs pos="34000">
              <a:schemeClr val="accent3">
                <a:hueOff val="3029567"/>
                <a:satOff val="18270"/>
                <a:lumOff val="-11077"/>
                <a:alphaOff val="0"/>
                <a:shade val="87000"/>
                <a:satMod val="125000"/>
              </a:schemeClr>
            </a:gs>
            <a:gs pos="70000">
              <a:schemeClr val="accent3">
                <a:hueOff val="3029567"/>
                <a:satOff val="18270"/>
                <a:lumOff val="-1107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029567"/>
                <a:satOff val="18270"/>
                <a:lumOff val="-1107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300" kern="1200" dirty="0" smtClean="0">
              <a:solidFill>
                <a:schemeClr val="tx1"/>
              </a:solidFill>
            </a:rPr>
            <a:t>2016                </a:t>
          </a:r>
          <a:r>
            <a:rPr lang="es-PE" sz="2800" kern="1200" dirty="0" smtClean="0">
              <a:solidFill>
                <a:schemeClr val="tx1"/>
              </a:solidFill>
              <a:latin typeface="Cooper Black" panose="0208090404030B020404" pitchFamily="18" charset="0"/>
            </a:rPr>
            <a:t>40 </a:t>
          </a:r>
          <a:r>
            <a:rPr lang="es-PE" sz="2300" kern="1200" dirty="0" smtClean="0">
              <a:solidFill>
                <a:schemeClr val="tx1"/>
              </a:solidFill>
            </a:rPr>
            <a:t> estudiantes</a:t>
          </a:r>
          <a:endParaRPr lang="es-PE" sz="2300" kern="1200" dirty="0"/>
        </a:p>
      </dsp:txBody>
      <dsp:txXfrm>
        <a:off x="2187854" y="2529840"/>
        <a:ext cx="1544320" cy="1056640"/>
      </dsp:txXfrm>
    </dsp:sp>
    <dsp:sp modelId="{5FDA20A4-8739-43B1-834B-E497F9428443}">
      <dsp:nvSpPr>
        <dsp:cNvPr id="0" name=""/>
        <dsp:cNvSpPr/>
      </dsp:nvSpPr>
      <dsp:spPr>
        <a:xfrm>
          <a:off x="1253134" y="37591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6059134"/>
                <a:satOff val="36540"/>
                <a:lumOff val="-22155"/>
                <a:alphaOff val="0"/>
                <a:shade val="85000"/>
                <a:satMod val="130000"/>
              </a:schemeClr>
            </a:gs>
            <a:gs pos="34000">
              <a:schemeClr val="accent3">
                <a:hueOff val="6059134"/>
                <a:satOff val="36540"/>
                <a:lumOff val="-22155"/>
                <a:alphaOff val="0"/>
                <a:shade val="87000"/>
                <a:satMod val="125000"/>
              </a:schemeClr>
            </a:gs>
            <a:gs pos="70000">
              <a:schemeClr val="accent3">
                <a:hueOff val="6059134"/>
                <a:satOff val="36540"/>
                <a:lumOff val="-2215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6059134"/>
                <a:satOff val="36540"/>
                <a:lumOff val="-2215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0" kern="1200" dirty="0" smtClean="0">
              <a:solidFill>
                <a:schemeClr val="tx1"/>
              </a:solidFill>
              <a:effectLst/>
            </a:rPr>
            <a:t>2015 </a:t>
          </a:r>
          <a:r>
            <a:rPr lang="es-PE" sz="1800" b="1" kern="1200" dirty="0" smtClean="0">
              <a:solidFill>
                <a:schemeClr val="tx1"/>
              </a:solidFill>
              <a:effectLst/>
            </a:rPr>
            <a:t>               </a:t>
          </a:r>
          <a:r>
            <a:rPr lang="es-PE" sz="2800" b="1" kern="1200" dirty="0" smtClean="0">
              <a:solidFill>
                <a:schemeClr val="tx1"/>
              </a:solidFill>
              <a:effectLst/>
              <a:latin typeface="Cooper Black" panose="0208090404030B020404" pitchFamily="18" charset="0"/>
            </a:rPr>
            <a:t>12</a:t>
          </a:r>
          <a:r>
            <a:rPr lang="es-PE" sz="3600" b="1" kern="1200" dirty="0" smtClean="0">
              <a:solidFill>
                <a:schemeClr val="tx1"/>
              </a:solidFill>
              <a:effectLst/>
              <a:latin typeface="Cooper Black" panose="0208090404030B020404" pitchFamily="18" charset="0"/>
            </a:rPr>
            <a:t> </a:t>
          </a:r>
          <a:r>
            <a:rPr lang="es-PE" sz="1800" b="1" kern="1200" dirty="0" smtClean="0">
              <a:solidFill>
                <a:schemeClr val="tx1"/>
              </a:solidFill>
              <a:effectLst/>
            </a:rPr>
            <a:t>estudiantes</a:t>
          </a:r>
          <a:endParaRPr lang="es-PE" sz="1800" kern="1200" dirty="0"/>
        </a:p>
      </dsp:txBody>
      <dsp:txXfrm>
        <a:off x="1618894" y="1046480"/>
        <a:ext cx="1158240" cy="1137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27B04-A3F1-4BAD-8482-22F4902923BF}">
      <dsp:nvSpPr>
        <dsp:cNvPr id="0" name=""/>
        <dsp:cNvSpPr/>
      </dsp:nvSpPr>
      <dsp:spPr>
        <a:xfrm>
          <a:off x="233683" y="0"/>
          <a:ext cx="5569818" cy="1643605"/>
        </a:xfrm>
        <a:prstGeom prst="rightArrow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A0355D-621A-44E8-B224-5B1E6DB7B5E7}">
      <dsp:nvSpPr>
        <dsp:cNvPr id="0" name=""/>
        <dsp:cNvSpPr/>
      </dsp:nvSpPr>
      <dsp:spPr>
        <a:xfrm>
          <a:off x="0" y="493081"/>
          <a:ext cx="1965818" cy="65744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shade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altLang="es-PE" sz="2000" kern="1200" dirty="0" smtClean="0">
              <a:solidFill>
                <a:srgbClr val="684D00"/>
              </a:solidFill>
            </a:rPr>
            <a:t>Temores</a:t>
          </a:r>
          <a:endParaRPr lang="es-PE" sz="2000" kern="1200" dirty="0">
            <a:solidFill>
              <a:srgbClr val="684D00"/>
            </a:solidFill>
          </a:endParaRPr>
        </a:p>
      </dsp:txBody>
      <dsp:txXfrm>
        <a:off x="32094" y="525175"/>
        <a:ext cx="1901630" cy="593254"/>
      </dsp:txXfrm>
    </dsp:sp>
    <dsp:sp modelId="{C47DDB87-812C-4F8F-9C08-FED9B79AA6D4}">
      <dsp:nvSpPr>
        <dsp:cNvPr id="0" name=""/>
        <dsp:cNvSpPr/>
      </dsp:nvSpPr>
      <dsp:spPr>
        <a:xfrm>
          <a:off x="2293454" y="493081"/>
          <a:ext cx="1965818" cy="65744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327965"/>
                <a:satOff val="-16911"/>
                <a:lumOff val="33424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shade val="50000"/>
                <a:hueOff val="327965"/>
                <a:satOff val="-16911"/>
                <a:lumOff val="33424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shade val="50000"/>
                <a:hueOff val="327965"/>
                <a:satOff val="-16911"/>
                <a:lumOff val="33424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altLang="es-PE" sz="2000" kern="1200" dirty="0" smtClean="0">
              <a:solidFill>
                <a:srgbClr val="684D00"/>
              </a:solidFill>
            </a:rPr>
            <a:t>Dudas</a:t>
          </a:r>
          <a:endParaRPr lang="es-PE" sz="2000" kern="1200" dirty="0">
            <a:solidFill>
              <a:srgbClr val="684D00"/>
            </a:solidFill>
          </a:endParaRPr>
        </a:p>
      </dsp:txBody>
      <dsp:txXfrm>
        <a:off x="2325548" y="525175"/>
        <a:ext cx="1901630" cy="593254"/>
      </dsp:txXfrm>
    </dsp:sp>
    <dsp:sp modelId="{DF27E5FF-4773-484B-BC0B-22268513D1E1}">
      <dsp:nvSpPr>
        <dsp:cNvPr id="0" name=""/>
        <dsp:cNvSpPr/>
      </dsp:nvSpPr>
      <dsp:spPr>
        <a:xfrm>
          <a:off x="4586909" y="493081"/>
          <a:ext cx="1965818" cy="657442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altLang="es-PE" sz="2000" kern="1200" dirty="0" smtClean="0">
              <a:solidFill>
                <a:srgbClr val="684D00"/>
              </a:solidFill>
            </a:rPr>
            <a:t>Preocupaciones     </a:t>
          </a:r>
          <a:endParaRPr lang="es-PE" sz="2000" kern="1200" dirty="0">
            <a:solidFill>
              <a:srgbClr val="684D00"/>
            </a:solidFill>
          </a:endParaRPr>
        </a:p>
      </dsp:txBody>
      <dsp:txXfrm>
        <a:off x="4619003" y="525175"/>
        <a:ext cx="1901630" cy="593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43FBB-0201-4342-B9DB-F15749B28A3D}">
      <dsp:nvSpPr>
        <dsp:cNvPr id="0" name=""/>
        <dsp:cNvSpPr/>
      </dsp:nvSpPr>
      <dsp:spPr>
        <a:xfrm>
          <a:off x="0" y="125743"/>
          <a:ext cx="8102798" cy="161769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743"/>
        <a:ext cx="8102798" cy="1617694"/>
      </dsp:txXfrm>
    </dsp:sp>
    <dsp:sp modelId="{B9EDEF4E-76C3-4C89-9020-47E9AA96E4CB}">
      <dsp:nvSpPr>
        <dsp:cNvPr id="0" name=""/>
        <dsp:cNvSpPr/>
      </dsp:nvSpPr>
      <dsp:spPr>
        <a:xfrm>
          <a:off x="3956" y="1617694"/>
          <a:ext cx="2698295" cy="339715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8575">
          <a:solidFill>
            <a:srgbClr val="684D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400" kern="1200" smtClean="0">
              <a:latin typeface="Cooper Black" panose="0208090404030B020404" pitchFamily="18" charset="0"/>
            </a:rPr>
            <a:t>Cómo me veo</a:t>
          </a:r>
          <a:endParaRPr lang="es-PE" sz="4400" kern="1200" dirty="0">
            <a:latin typeface="Cooper Black" panose="0208090404030B020404" pitchFamily="18" charset="0"/>
          </a:endParaRPr>
        </a:p>
      </dsp:txBody>
      <dsp:txXfrm>
        <a:off x="3956" y="1617694"/>
        <a:ext cx="2698295" cy="3397159"/>
      </dsp:txXfrm>
    </dsp:sp>
    <dsp:sp modelId="{3E9D427E-9959-4B7B-93FE-151C364FAB57}">
      <dsp:nvSpPr>
        <dsp:cNvPr id="0" name=""/>
        <dsp:cNvSpPr/>
      </dsp:nvSpPr>
      <dsp:spPr>
        <a:xfrm>
          <a:off x="2702251" y="1617694"/>
          <a:ext cx="2698295" cy="33971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8575">
          <a:solidFill>
            <a:srgbClr val="684D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400" kern="1200" smtClean="0">
              <a:latin typeface="Cooper Black" panose="0208090404030B020404" pitchFamily="18" charset="0"/>
            </a:rPr>
            <a:t>Cómo me ven las demás</a:t>
          </a:r>
          <a:endParaRPr lang="es-PE" sz="4400" kern="1200" dirty="0">
            <a:latin typeface="Cooper Black" panose="0208090404030B020404" pitchFamily="18" charset="0"/>
          </a:endParaRPr>
        </a:p>
      </dsp:txBody>
      <dsp:txXfrm>
        <a:off x="2702251" y="1617694"/>
        <a:ext cx="2698295" cy="3397159"/>
      </dsp:txXfrm>
    </dsp:sp>
    <dsp:sp modelId="{747B6029-FA6A-42F6-8FE1-920048DD0706}">
      <dsp:nvSpPr>
        <dsp:cNvPr id="0" name=""/>
        <dsp:cNvSpPr/>
      </dsp:nvSpPr>
      <dsp:spPr>
        <a:xfrm>
          <a:off x="5400546" y="1617694"/>
          <a:ext cx="2698295" cy="339715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>
          <a:solidFill>
            <a:srgbClr val="684D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400" kern="1200" dirty="0" smtClean="0">
              <a:latin typeface="Cooper Black" panose="0208090404030B020404" pitchFamily="18" charset="0"/>
            </a:rPr>
            <a:t>Mi relación con los demás</a:t>
          </a:r>
          <a:endParaRPr lang="es-PE" sz="4400" kern="1200" dirty="0">
            <a:latin typeface="Cooper Black" panose="0208090404030B020404" pitchFamily="18" charset="0"/>
          </a:endParaRPr>
        </a:p>
      </dsp:txBody>
      <dsp:txXfrm>
        <a:off x="5400546" y="1617694"/>
        <a:ext cx="2698295" cy="3397159"/>
      </dsp:txXfrm>
    </dsp:sp>
    <dsp:sp modelId="{FEC225F2-8CE1-49FA-A046-3C16333CFD9A}">
      <dsp:nvSpPr>
        <dsp:cNvPr id="0" name=""/>
        <dsp:cNvSpPr/>
      </dsp:nvSpPr>
      <dsp:spPr>
        <a:xfrm>
          <a:off x="0" y="5014853"/>
          <a:ext cx="8102798" cy="37746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E6D71-9A3B-4974-AAD7-1F0F982D5A38}">
      <dsp:nvSpPr>
        <dsp:cNvPr id="0" name=""/>
        <dsp:cNvSpPr/>
      </dsp:nvSpPr>
      <dsp:spPr>
        <a:xfrm rot="10800000">
          <a:off x="1254343" y="108033"/>
          <a:ext cx="4053840" cy="1128772"/>
        </a:xfrm>
        <a:prstGeom prst="homePlate">
          <a:avLst/>
        </a:prstGeom>
        <a:gradFill rotWithShape="0">
          <a:gsLst>
            <a:gs pos="84000">
              <a:schemeClr val="accent1">
                <a:lumMod val="60000"/>
                <a:lumOff val="40000"/>
              </a:schemeClr>
            </a:gs>
            <a:gs pos="70000">
              <a:schemeClr val="accent2">
                <a:shade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9300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solidFill>
                <a:schemeClr val="bg2">
                  <a:lumMod val="10000"/>
                </a:schemeClr>
              </a:solidFill>
            </a:rPr>
            <a:t>A través de dinámicas se hace un reconocimiento de la imagen que la alumna proyecta en el grupo.</a:t>
          </a:r>
          <a:endParaRPr lang="es-PE" sz="1800" kern="1200" dirty="0">
            <a:solidFill>
              <a:schemeClr val="bg2">
                <a:lumMod val="10000"/>
              </a:schemeClr>
            </a:solidFill>
          </a:endParaRPr>
        </a:p>
      </dsp:txBody>
      <dsp:txXfrm rot="10800000">
        <a:off x="1536536" y="108033"/>
        <a:ext cx="3771647" cy="1128772"/>
      </dsp:txXfrm>
    </dsp:sp>
    <dsp:sp modelId="{5932AA69-DE9F-4B67-AD69-2EC9D3A2EC8C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61F92F-AC5E-4AD9-8D55-414D7E296CFB}">
      <dsp:nvSpPr>
        <dsp:cNvPr id="0" name=""/>
        <dsp:cNvSpPr/>
      </dsp:nvSpPr>
      <dsp:spPr>
        <a:xfrm rot="10800000">
          <a:off x="1254343" y="1573752"/>
          <a:ext cx="4053840" cy="1128772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198274"/>
                <a:satOff val="-10068"/>
                <a:lumOff val="14810"/>
                <a:alphaOff val="0"/>
                <a:shade val="85000"/>
                <a:satMod val="130000"/>
              </a:schemeClr>
            </a:gs>
            <a:gs pos="17000">
              <a:schemeClr val="accent2">
                <a:shade val="80000"/>
                <a:hueOff val="198274"/>
                <a:satOff val="-10068"/>
                <a:lumOff val="14810"/>
                <a:alphaOff val="0"/>
                <a:shade val="87000"/>
                <a:satMod val="125000"/>
              </a:schemeClr>
            </a:gs>
            <a:gs pos="55000">
              <a:schemeClr val="accent2">
                <a:shade val="80000"/>
                <a:hueOff val="198274"/>
                <a:satOff val="-10068"/>
                <a:lumOff val="14810"/>
                <a:tint val="100000"/>
                <a:shade val="90000"/>
                <a:satMod val="130000"/>
                <a:alpha val="28000"/>
              </a:schemeClr>
            </a:gs>
            <a:gs pos="100000">
              <a:schemeClr val="accent2">
                <a:shade val="80000"/>
                <a:hueOff val="198274"/>
                <a:satOff val="-10068"/>
                <a:lumOff val="1481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solidFill>
                <a:schemeClr val="bg2">
                  <a:lumMod val="10000"/>
                </a:schemeClr>
              </a:solidFill>
            </a:rPr>
            <a:t>Se analiza la concordancia entre la imagen proyectada y la imagen que ellas poseen de si mismas.</a:t>
          </a:r>
          <a:endParaRPr lang="es-PE" sz="1800" kern="1200" dirty="0">
            <a:solidFill>
              <a:schemeClr val="bg2">
                <a:lumMod val="10000"/>
              </a:schemeClr>
            </a:solidFill>
          </a:endParaRPr>
        </a:p>
      </dsp:txBody>
      <dsp:txXfrm rot="10800000">
        <a:off x="1536536" y="1573752"/>
        <a:ext cx="3771647" cy="1128772"/>
      </dsp:txXfrm>
    </dsp:sp>
    <dsp:sp modelId="{9BA40A4E-2DB0-4C7D-A849-2DA4ED93E33D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70CDCE9-15BA-40AE-90C1-44CBBC5C8018}">
      <dsp:nvSpPr>
        <dsp:cNvPr id="0" name=""/>
        <dsp:cNvSpPr/>
      </dsp:nvSpPr>
      <dsp:spPr>
        <a:xfrm rot="10800000">
          <a:off x="1254343" y="2935227"/>
          <a:ext cx="4053840" cy="1128772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396547"/>
                <a:satOff val="-20135"/>
                <a:lumOff val="29620"/>
                <a:shade val="85000"/>
                <a:satMod val="130000"/>
                <a:alpha val="2000"/>
              </a:schemeClr>
            </a:gs>
            <a:gs pos="7000">
              <a:schemeClr val="accent2">
                <a:shade val="80000"/>
                <a:hueOff val="396547"/>
                <a:satOff val="-20135"/>
                <a:lumOff val="29620"/>
                <a:alphaOff val="0"/>
                <a:shade val="87000"/>
                <a:satMod val="125000"/>
              </a:schemeClr>
            </a:gs>
            <a:gs pos="70000">
              <a:schemeClr val="accent2">
                <a:shade val="80000"/>
                <a:hueOff val="396547"/>
                <a:satOff val="-20135"/>
                <a:lumOff val="2962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hueOff val="396547"/>
                <a:satOff val="-20135"/>
                <a:lumOff val="2962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solidFill>
                <a:schemeClr val="bg2">
                  <a:lumMod val="10000"/>
                </a:schemeClr>
              </a:solidFill>
            </a:rPr>
            <a:t>Se reconoce la necesidad de trabajar en el desarrollo personal a lo largo de sus estudios.</a:t>
          </a:r>
          <a:endParaRPr lang="es-PE" sz="1800" kern="1200" dirty="0">
            <a:solidFill>
              <a:schemeClr val="bg2">
                <a:lumMod val="10000"/>
              </a:schemeClr>
            </a:solidFill>
          </a:endParaRPr>
        </a:p>
      </dsp:txBody>
      <dsp:txXfrm rot="10800000">
        <a:off x="1536536" y="2935227"/>
        <a:ext cx="3771647" cy="1128772"/>
      </dsp:txXfrm>
    </dsp:sp>
    <dsp:sp modelId="{79B385A5-AA23-4857-950D-2296D53E5FBF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74DC5-7BFE-4D39-8F33-1714D9D66039}">
      <dsp:nvSpPr>
        <dsp:cNvPr id="0" name=""/>
        <dsp:cNvSpPr/>
      </dsp:nvSpPr>
      <dsp:spPr>
        <a:xfrm>
          <a:off x="-4560586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EAD87-797E-4040-97BA-9153CE285056}">
      <dsp:nvSpPr>
        <dsp:cNvPr id="0" name=""/>
        <dsp:cNvSpPr/>
      </dsp:nvSpPr>
      <dsp:spPr>
        <a:xfrm>
          <a:off x="747064" y="580583"/>
          <a:ext cx="3480093" cy="116100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1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solidFill>
                <a:schemeClr val="bg1">
                  <a:lumMod val="95000"/>
                </a:schemeClr>
              </a:solidFill>
            </a:rPr>
            <a:t>FAVORECE la fijación y evocación del estudio mejorando la comprensión y asimilación.</a:t>
          </a:r>
          <a:endParaRPr lang="es-PE" sz="18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747064" y="580583"/>
        <a:ext cx="3480093" cy="1161003"/>
      </dsp:txXfrm>
    </dsp:sp>
    <dsp:sp modelId="{579C8AEA-67A9-43EA-827F-F50A8B94BA4D}">
      <dsp:nvSpPr>
        <dsp:cNvPr id="0" name=""/>
        <dsp:cNvSpPr/>
      </dsp:nvSpPr>
      <dsp:spPr>
        <a:xfrm>
          <a:off x="21437" y="435457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5AF8A2-68A2-451D-AE87-CF5931DB83F7}">
      <dsp:nvSpPr>
        <dsp:cNvPr id="0" name=""/>
        <dsp:cNvSpPr/>
      </dsp:nvSpPr>
      <dsp:spPr>
        <a:xfrm>
          <a:off x="747064" y="2322413"/>
          <a:ext cx="3480093" cy="1161003"/>
        </a:xfrm>
        <a:prstGeom prst="rect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hade val="85000"/>
                <a:satMod val="130000"/>
              </a:schemeClr>
            </a:gs>
            <a:gs pos="34000">
              <a:schemeClr val="accent2">
                <a:hueOff val="-882696"/>
                <a:satOff val="4218"/>
                <a:lumOff val="5883"/>
                <a:alphaOff val="0"/>
                <a:shade val="87000"/>
                <a:satMod val="125000"/>
              </a:schemeClr>
            </a:gs>
            <a:gs pos="70000">
              <a:schemeClr val="accent2">
                <a:hueOff val="-882696"/>
                <a:satOff val="4218"/>
                <a:lumOff val="588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1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solidFill>
                <a:schemeClr val="bg1"/>
              </a:solidFill>
            </a:rPr>
            <a:t>Reconocer los distintos estilos de aprendizaje para potenciar su rendimiento.</a:t>
          </a:r>
          <a:endParaRPr lang="es-PE" sz="1800" kern="1200" dirty="0">
            <a:solidFill>
              <a:schemeClr val="bg1"/>
            </a:solidFill>
          </a:endParaRPr>
        </a:p>
      </dsp:txBody>
      <dsp:txXfrm>
        <a:off x="747064" y="2322413"/>
        <a:ext cx="3480093" cy="1161003"/>
      </dsp:txXfrm>
    </dsp:sp>
    <dsp:sp modelId="{9BD6CDAD-5535-4494-B929-569DD9616393}">
      <dsp:nvSpPr>
        <dsp:cNvPr id="0" name=""/>
        <dsp:cNvSpPr/>
      </dsp:nvSpPr>
      <dsp:spPr>
        <a:xfrm>
          <a:off x="21437" y="2177288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44C5F-3680-47FD-B23F-AD5BE8A8B3D3}">
      <dsp:nvSpPr>
        <dsp:cNvPr id="0" name=""/>
        <dsp:cNvSpPr/>
      </dsp:nvSpPr>
      <dsp:spPr>
        <a:xfrm>
          <a:off x="2511853" y="0"/>
          <a:ext cx="1337386" cy="8693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3.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Clasificación</a:t>
          </a:r>
          <a:endParaRPr lang="es-PE" sz="1300" kern="1200" dirty="0">
            <a:solidFill>
              <a:schemeClr val="tx1"/>
            </a:solidFill>
          </a:endParaRPr>
        </a:p>
      </dsp:txBody>
      <dsp:txXfrm>
        <a:off x="2554289" y="42436"/>
        <a:ext cx="1252514" cy="784429"/>
      </dsp:txXfrm>
    </dsp:sp>
    <dsp:sp modelId="{7C95CEFF-7153-4A14-84AE-7E7CA9E70CF3}">
      <dsp:nvSpPr>
        <dsp:cNvPr id="0" name=""/>
        <dsp:cNvSpPr/>
      </dsp:nvSpPr>
      <dsp:spPr>
        <a:xfrm>
          <a:off x="2918879" y="421987"/>
          <a:ext cx="2874215" cy="2874215"/>
        </a:xfrm>
        <a:custGeom>
          <a:avLst/>
          <a:gdLst/>
          <a:ahLst/>
          <a:cxnLst/>
          <a:rect l="0" t="0" r="0" b="0"/>
          <a:pathLst>
            <a:path>
              <a:moveTo>
                <a:pt x="1314376" y="5250"/>
              </a:moveTo>
              <a:arcTo wR="1437107" hR="1437107" stAng="15906053" swAng="3318787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F2D82-230C-4630-984C-B1C43F51535C}">
      <dsp:nvSpPr>
        <dsp:cNvPr id="0" name=""/>
        <dsp:cNvSpPr/>
      </dsp:nvSpPr>
      <dsp:spPr>
        <a:xfrm>
          <a:off x="5071323" y="1278292"/>
          <a:ext cx="1337386" cy="869301"/>
        </a:xfrm>
        <a:prstGeom prst="roundRect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4.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Manipulación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Retención</a:t>
          </a:r>
          <a:endParaRPr lang="es-PE" sz="1300" kern="1200" dirty="0">
            <a:solidFill>
              <a:schemeClr val="tx1"/>
            </a:solidFill>
          </a:endParaRPr>
        </a:p>
      </dsp:txBody>
      <dsp:txXfrm>
        <a:off x="5113759" y="1320728"/>
        <a:ext cx="1252514" cy="784429"/>
      </dsp:txXfrm>
    </dsp:sp>
    <dsp:sp modelId="{19199884-E974-47BD-B013-217381B63D09}">
      <dsp:nvSpPr>
        <dsp:cNvPr id="0" name=""/>
        <dsp:cNvSpPr/>
      </dsp:nvSpPr>
      <dsp:spPr>
        <a:xfrm>
          <a:off x="2912400" y="309388"/>
          <a:ext cx="2874215" cy="2874215"/>
        </a:xfrm>
        <a:custGeom>
          <a:avLst/>
          <a:gdLst/>
          <a:ahLst/>
          <a:cxnLst/>
          <a:rect l="0" t="0" r="0" b="0"/>
          <a:pathLst>
            <a:path>
              <a:moveTo>
                <a:pt x="2655751" y="2198805"/>
              </a:moveTo>
              <a:arcTo wR="1437107" hR="1437107" stAng="1920415" swAng="3334077"/>
            </a:path>
          </a:pathLst>
        </a:custGeom>
        <a:noFill/>
        <a:ln w="12700" cap="flat" cmpd="sng" algn="ctr">
          <a:solidFill>
            <a:schemeClr val="accent3">
              <a:hueOff val="2019711"/>
              <a:satOff val="12180"/>
              <a:lumOff val="-738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F9537-CFCC-4D23-B835-3F226D9E40CC}">
      <dsp:nvSpPr>
        <dsp:cNvPr id="0" name=""/>
        <dsp:cNvSpPr/>
      </dsp:nvSpPr>
      <dsp:spPr>
        <a:xfrm>
          <a:off x="2679678" y="2875024"/>
          <a:ext cx="1337386" cy="869301"/>
        </a:xfrm>
        <a:prstGeom prst="round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5.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Recuperación</a:t>
          </a:r>
          <a:endParaRPr lang="es-PE" sz="1300" kern="1200" dirty="0">
            <a:solidFill>
              <a:schemeClr val="tx1"/>
            </a:solidFill>
          </a:endParaRPr>
        </a:p>
      </dsp:txBody>
      <dsp:txXfrm>
        <a:off x="2722114" y="2917460"/>
        <a:ext cx="1252514" cy="784429"/>
      </dsp:txXfrm>
    </dsp:sp>
    <dsp:sp modelId="{18CF8990-151F-4441-A1AA-B65E4DB9E720}">
      <dsp:nvSpPr>
        <dsp:cNvPr id="0" name=""/>
        <dsp:cNvSpPr/>
      </dsp:nvSpPr>
      <dsp:spPr>
        <a:xfrm>
          <a:off x="983803" y="293897"/>
          <a:ext cx="2874215" cy="2874215"/>
        </a:xfrm>
        <a:custGeom>
          <a:avLst/>
          <a:gdLst/>
          <a:ahLst/>
          <a:cxnLst/>
          <a:rect l="0" t="0" r="0" b="0"/>
          <a:pathLst>
            <a:path>
              <a:moveTo>
                <a:pt x="1304418" y="2868076"/>
              </a:moveTo>
              <a:arcTo wR="1437107" hR="1437107" stAng="5717863" swAng="3296231"/>
            </a:path>
          </a:pathLst>
        </a:custGeom>
        <a:noFill/>
        <a:ln w="12700" cap="flat" cmpd="sng" algn="ctr">
          <a:solidFill>
            <a:schemeClr val="accent3">
              <a:hueOff val="4039423"/>
              <a:satOff val="24360"/>
              <a:lumOff val="-1477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A598F7-0746-404A-A1CF-2585A2892190}">
      <dsp:nvSpPr>
        <dsp:cNvPr id="0" name=""/>
        <dsp:cNvSpPr/>
      </dsp:nvSpPr>
      <dsp:spPr>
        <a:xfrm>
          <a:off x="360043" y="1211659"/>
          <a:ext cx="1337386" cy="86930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solidFill>
                <a:schemeClr val="tx1"/>
              </a:solidFill>
            </a:rPr>
            <a:t>2.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solidFill>
                <a:schemeClr val="tx1"/>
              </a:solidFill>
            </a:rPr>
            <a:t>Obtención de la Información</a:t>
          </a:r>
          <a:endParaRPr lang="es-PE" sz="1300" kern="1200" dirty="0">
            <a:solidFill>
              <a:schemeClr val="tx1"/>
            </a:solidFill>
          </a:endParaRPr>
        </a:p>
      </dsp:txBody>
      <dsp:txXfrm>
        <a:off x="402479" y="1254095"/>
        <a:ext cx="1252514" cy="784429"/>
      </dsp:txXfrm>
    </dsp:sp>
    <dsp:sp modelId="{BF8B35AF-B0F9-4B20-A780-B9BAE68DFCE2}">
      <dsp:nvSpPr>
        <dsp:cNvPr id="0" name=""/>
        <dsp:cNvSpPr/>
      </dsp:nvSpPr>
      <dsp:spPr>
        <a:xfrm>
          <a:off x="804042" y="665314"/>
          <a:ext cx="2874215" cy="2874215"/>
        </a:xfrm>
        <a:custGeom>
          <a:avLst/>
          <a:gdLst/>
          <a:ahLst/>
          <a:cxnLst/>
          <a:rect l="0" t="0" r="0" b="0"/>
          <a:pathLst>
            <a:path>
              <a:moveTo>
                <a:pt x="517245" y="332964"/>
              </a:moveTo>
              <a:arcTo wR="1437107" hR="1437107" stAng="13812138" swAng="2325394"/>
            </a:path>
          </a:pathLst>
        </a:custGeom>
        <a:noFill/>
        <a:ln w="12700" cap="flat" cmpd="sng" algn="ctr">
          <a:solidFill>
            <a:schemeClr val="accent3">
              <a:hueOff val="6059134"/>
              <a:satOff val="36540"/>
              <a:lumOff val="-2215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2F0CA-C491-4282-8B35-534A9448F9AE}">
      <dsp:nvSpPr>
        <dsp:cNvPr id="0" name=""/>
        <dsp:cNvSpPr/>
      </dsp:nvSpPr>
      <dsp:spPr>
        <a:xfrm>
          <a:off x="0" y="355600"/>
          <a:ext cx="6095999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BVDM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2016</a:t>
          </a:r>
          <a:endParaRPr lang="es-PE" sz="2800" b="1" kern="12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sp:txBody>
      <dsp:txXfrm>
        <a:off x="29758" y="385358"/>
        <a:ext cx="6036483" cy="956484"/>
      </dsp:txXfrm>
    </dsp:sp>
    <dsp:sp modelId="{F25230FA-6F10-4FA2-B8DB-9BBB296E9C5B}">
      <dsp:nvSpPr>
        <dsp:cNvPr id="0" name=""/>
        <dsp:cNvSpPr/>
      </dsp:nvSpPr>
      <dsp:spPr>
        <a:xfrm>
          <a:off x="0" y="1554480"/>
          <a:ext cx="1016000" cy="10160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6377C-397D-4BF6-9339-EAE2051150B7}">
      <dsp:nvSpPr>
        <dsp:cNvPr id="0" name=""/>
        <dsp:cNvSpPr/>
      </dsp:nvSpPr>
      <dsp:spPr>
        <a:xfrm>
          <a:off x="1076960" y="1554480"/>
          <a:ext cx="5019040" cy="1016000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100" kern="1200" dirty="0" smtClean="0">
              <a:solidFill>
                <a:schemeClr val="bg1">
                  <a:lumMod val="95000"/>
                </a:schemeClr>
              </a:solidFill>
            </a:rPr>
            <a:t>Promedio Académico Gral. de Estudiantes del 0 - 20 </a:t>
          </a:r>
          <a:endParaRPr lang="es-PE" sz="21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1126566" y="1604086"/>
        <a:ext cx="4919828" cy="916788"/>
      </dsp:txXfrm>
    </dsp:sp>
    <dsp:sp modelId="{10D64F52-7AE5-48DA-A497-6B2106EF8AD0}">
      <dsp:nvSpPr>
        <dsp:cNvPr id="0" name=""/>
        <dsp:cNvSpPr/>
      </dsp:nvSpPr>
      <dsp:spPr>
        <a:xfrm>
          <a:off x="0" y="2692400"/>
          <a:ext cx="1016000" cy="10160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35920-4163-4160-BA4B-AE6FDABB6498}">
      <dsp:nvSpPr>
        <dsp:cNvPr id="0" name=""/>
        <dsp:cNvSpPr/>
      </dsp:nvSpPr>
      <dsp:spPr>
        <a:xfrm>
          <a:off x="1076960" y="2692400"/>
          <a:ext cx="5019040" cy="1016000"/>
        </a:xfrm>
        <a:prstGeom prst="roundRect">
          <a:avLst>
            <a:gd name="adj" fmla="val 16670"/>
          </a:avLst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100" kern="1200" dirty="0" smtClean="0">
              <a:solidFill>
                <a:schemeClr val="bg1">
                  <a:lumMod val="95000"/>
                </a:schemeClr>
              </a:solidFill>
            </a:rPr>
            <a:t>Tasa de Aprobación General</a:t>
          </a:r>
          <a:endParaRPr lang="es-PE" sz="21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1126566" y="2742006"/>
        <a:ext cx="4919828" cy="9167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E3D78-7C7B-4E78-80BC-5DDE6D5AB2A9}">
      <dsp:nvSpPr>
        <dsp:cNvPr id="0" name=""/>
        <dsp:cNvSpPr/>
      </dsp:nvSpPr>
      <dsp:spPr>
        <a:xfrm>
          <a:off x="0" y="0"/>
          <a:ext cx="1555129" cy="3259137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7BD5A-C231-4325-AE82-98F3E691A41A}">
      <dsp:nvSpPr>
        <dsp:cNvPr id="0" name=""/>
        <dsp:cNvSpPr/>
      </dsp:nvSpPr>
      <dsp:spPr>
        <a:xfrm>
          <a:off x="777564" y="327664"/>
          <a:ext cx="1010834" cy="771499"/>
        </a:xfrm>
        <a:prstGeom prst="round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Tercio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/>
            <a:t>Superior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/>
            <a:t>33.26%</a:t>
          </a:r>
          <a:endParaRPr lang="es-PE" sz="1400" kern="1200" dirty="0"/>
        </a:p>
      </dsp:txBody>
      <dsp:txXfrm>
        <a:off x="815225" y="365325"/>
        <a:ext cx="935512" cy="696177"/>
      </dsp:txXfrm>
    </dsp:sp>
    <dsp:sp modelId="{53669DC3-8352-4062-AC17-932D248B29F8}">
      <dsp:nvSpPr>
        <dsp:cNvPr id="0" name=""/>
        <dsp:cNvSpPr/>
      </dsp:nvSpPr>
      <dsp:spPr>
        <a:xfrm>
          <a:off x="777564" y="1195600"/>
          <a:ext cx="1010834" cy="771499"/>
        </a:xfrm>
        <a:prstGeom prst="round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b="1" kern="1200" dirty="0" smtClean="0"/>
            <a:t>Quinto Superior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kern="1200" dirty="0" smtClean="0"/>
            <a:t>20%</a:t>
          </a:r>
          <a:endParaRPr lang="es-PE" sz="1100" kern="1200" dirty="0"/>
        </a:p>
      </dsp:txBody>
      <dsp:txXfrm>
        <a:off x="815225" y="1233261"/>
        <a:ext cx="935512" cy="696177"/>
      </dsp:txXfrm>
    </dsp:sp>
    <dsp:sp modelId="{50974804-08E1-416A-B9A4-C87654BB9D44}">
      <dsp:nvSpPr>
        <dsp:cNvPr id="0" name=""/>
        <dsp:cNvSpPr/>
      </dsp:nvSpPr>
      <dsp:spPr>
        <a:xfrm>
          <a:off x="777564" y="2063537"/>
          <a:ext cx="1010834" cy="771499"/>
        </a:xfrm>
        <a:prstGeom prst="round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b="1" kern="1200" dirty="0" smtClean="0"/>
            <a:t>Décimo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b="1" kern="1200" dirty="0" smtClean="0"/>
            <a:t>Superior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kern="1200" dirty="0" smtClean="0"/>
            <a:t>10%</a:t>
          </a:r>
          <a:endParaRPr lang="es-PE" sz="1100" kern="1200" dirty="0"/>
        </a:p>
      </dsp:txBody>
      <dsp:txXfrm>
        <a:off x="815225" y="2101198"/>
        <a:ext cx="935512" cy="696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258030-CD48-4311-9DD0-584EFDAFFF0E}" type="datetimeFigureOut">
              <a:rPr lang="es-PE"/>
              <a:pPr>
                <a:defRPr/>
              </a:pPr>
              <a:t>14/07/2017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PE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BCCD63D-A95F-4665-8DE8-81A9DE148831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956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15E35E1-DEF5-4D36-AFD3-8873BD14F696}" type="slidenum">
              <a:rPr lang="es-PE" altLang="es-PE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1</a:t>
            </a:fld>
            <a:endParaRPr lang="es-PE" altLang="es-PE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4BEE86B-E36C-4916-A399-501AE40D7B20}" type="slidenum">
              <a:rPr lang="es-PE" altLang="es-PE"/>
              <a:pPr/>
              <a:t>14</a:t>
            </a:fld>
            <a:endParaRPr lang="es-PE" altLang="es-P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50DFD4E-8111-43B1-8B9C-44AEF6ECB606}" type="slidenum">
              <a:rPr lang="es-PE" altLang="es-PE"/>
              <a:pPr/>
              <a:t>19</a:t>
            </a:fld>
            <a:endParaRPr lang="es-PE" altLang="es-P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368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2B1891D-32D1-42A7-8154-4FB726EA9968}" type="slidenum">
              <a:rPr lang="es-PE" altLang="es-PE"/>
              <a:pPr/>
              <a:t>23</a:t>
            </a:fld>
            <a:endParaRPr lang="es-PE" alt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54F876-93E2-4B09-AD3D-E882FAD76392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3563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0166-A7A5-4EA8-B4FE-C1129B342FBC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42932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691807-1E86-44DC-AD13-FE1464B03856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76545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2B083-73D9-4441-8FF1-C6C9FD8B5A76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52236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5B1F90-128B-46F2-98F8-882A49F02B40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49455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6E6B-4131-4479-B17B-546393B04CC5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59549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8358F-9B51-42EB-B89E-E3410C800225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4959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37A8-F170-4DC2-991B-E5B0E35885C9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49124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CD049F-44B3-437F-B3E0-6EA11DD626ED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96804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31E5F3-ED8D-4D7F-B18A-562B6C7B5B98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88435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D7185D-915A-49E1-BA27-A771E4FF0C9A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37975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texto del patrón</a:t>
            </a:r>
          </a:p>
          <a:p>
            <a:pPr lvl="1"/>
            <a:r>
              <a:rPr lang="es-ES" altLang="es-PE" smtClean="0"/>
              <a:t>Segundo nivel</a:t>
            </a:r>
          </a:p>
          <a:p>
            <a:pPr lvl="2"/>
            <a:r>
              <a:rPr lang="es-ES" altLang="es-PE" smtClean="0"/>
              <a:t>Tercer nivel</a:t>
            </a:r>
          </a:p>
          <a:p>
            <a:pPr lvl="3"/>
            <a:r>
              <a:rPr lang="es-ES" altLang="es-PE" smtClean="0"/>
              <a:t>Cuarto nivel</a:t>
            </a:r>
          </a:p>
          <a:p>
            <a:pPr lvl="4"/>
            <a:r>
              <a:rPr lang="es-ES" altLang="es-PE" smtClean="0"/>
              <a:t>Quinto nivel</a:t>
            </a:r>
            <a:endParaRPr lang="en-US" altLang="es-P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C65B99-197C-46C3-B667-55067A8EDC50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1" r:id="rId2"/>
    <p:sldLayoutId id="2147484157" r:id="rId3"/>
    <p:sldLayoutId id="2147484152" r:id="rId4"/>
    <p:sldLayoutId id="2147484153" r:id="rId5"/>
    <p:sldLayoutId id="2147484154" r:id="rId6"/>
    <p:sldLayoutId id="2147484158" r:id="rId7"/>
    <p:sldLayoutId id="2147484159" r:id="rId8"/>
    <p:sldLayoutId id="2147484160" r:id="rId9"/>
    <p:sldLayoutId id="2147484155" r:id="rId10"/>
    <p:sldLayoutId id="214748416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ocente\Documents\Lic.%20Nijme\ruleta.MOV" TargetMode="Externa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Microsoft_Excel_Chart1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Título"/>
          <p:cNvSpPr txBox="1">
            <a:spLocks/>
          </p:cNvSpPr>
          <p:nvPr/>
        </p:nvSpPr>
        <p:spPr>
          <a:xfrm>
            <a:off x="-800100" y="6724650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 bwMode="auto">
          <a:xfrm>
            <a:off x="936625" y="6354763"/>
            <a:ext cx="80279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s-PE" sz="2400" kern="0" dirty="0">
                <a:latin typeface="Cooper Black" pitchFamily="18" charset="0"/>
                <a:cs typeface="Arial" charset="0"/>
              </a:rPr>
              <a:t>Lic. Lorena </a:t>
            </a:r>
            <a:r>
              <a:rPr lang="es-PE" sz="2400" kern="0" dirty="0" err="1">
                <a:latin typeface="Cooper Black" pitchFamily="18" charset="0"/>
                <a:cs typeface="Arial" charset="0"/>
              </a:rPr>
              <a:t>Azerrad</a:t>
            </a:r>
            <a:r>
              <a:rPr lang="es-PE" sz="2400" kern="0" dirty="0">
                <a:latin typeface="Cooper Black" pitchFamily="18" charset="0"/>
                <a:cs typeface="Arial" charset="0"/>
              </a:rPr>
              <a:t> U. y Lic. </a:t>
            </a:r>
            <a:r>
              <a:rPr lang="es-PE" sz="2400" kern="0" dirty="0" err="1">
                <a:latin typeface="Cooper Black" pitchFamily="18" charset="0"/>
                <a:cs typeface="Arial" charset="0"/>
              </a:rPr>
              <a:t>Nijme</a:t>
            </a:r>
            <a:r>
              <a:rPr lang="es-PE" sz="2400" kern="0" dirty="0">
                <a:latin typeface="Cooper Black" pitchFamily="18" charset="0"/>
                <a:cs typeface="Arial" charset="0"/>
              </a:rPr>
              <a:t> </a:t>
            </a:r>
            <a:r>
              <a:rPr lang="es-PE" sz="2400" kern="0" dirty="0" err="1">
                <a:latin typeface="Cooper Black" pitchFamily="18" charset="0"/>
                <a:cs typeface="Arial" charset="0"/>
              </a:rPr>
              <a:t>Morcos</a:t>
            </a:r>
            <a:r>
              <a:rPr lang="es-PE" sz="2400" kern="0" dirty="0">
                <a:latin typeface="Cooper Black" pitchFamily="18" charset="0"/>
                <a:cs typeface="Arial" charset="0"/>
              </a:rPr>
              <a:t> G.</a:t>
            </a:r>
          </a:p>
        </p:txBody>
      </p:sp>
      <p:pic>
        <p:nvPicPr>
          <p:cNvPr id="8196" name="Picture 7" descr="Resultado de imagen para pronabec beca vocacion maes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>
            <a:fillRect/>
          </a:stretch>
        </p:blipFill>
        <p:spPr bwMode="auto">
          <a:xfrm>
            <a:off x="33338" y="-2286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97768" y="1052736"/>
            <a:ext cx="6894512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60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  <a:cs typeface="Arial" charset="0"/>
              </a:rPr>
              <a:t>PROPEDÉUTICO</a:t>
            </a:r>
          </a:p>
        </p:txBody>
      </p:sp>
      <p:sp>
        <p:nvSpPr>
          <p:cNvPr id="9222" name="7 Rectángulo"/>
          <p:cNvSpPr>
            <a:spLocks noChangeArrowheads="1"/>
          </p:cNvSpPr>
          <p:nvPr/>
        </p:nvSpPr>
        <p:spPr bwMode="auto">
          <a:xfrm>
            <a:off x="5653088" y="4724400"/>
            <a:ext cx="3240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altLang="es-PE" b="1">
                <a:solidFill>
                  <a:srgbClr val="FF0000"/>
                </a:solidFill>
                <a:latin typeface="Tahoma" pitchFamily="34" charset="0"/>
              </a:rPr>
              <a:t>Centro de Orientación de las estudiantes</a:t>
            </a:r>
            <a:endParaRPr lang="en-US" altLang="es-PE" b="1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8199" name="Picture 2" descr="LOGO TRIPTIC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6C6C6C"/>
              </a:clrFrom>
              <a:clrTo>
                <a:srgbClr val="6C6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7788"/>
            <a:ext cx="233838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CuadroTexto 2"/>
          <p:cNvSpPr txBox="1">
            <a:spLocks noChangeArrowheads="1"/>
          </p:cNvSpPr>
          <p:nvPr/>
        </p:nvSpPr>
        <p:spPr bwMode="auto">
          <a:xfrm>
            <a:off x="5386388" y="5370513"/>
            <a:ext cx="3578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sz="1600"/>
              <a:t>corient@unife.edu.pe</a:t>
            </a:r>
          </a:p>
          <a:p>
            <a:pPr algn="ctr"/>
            <a:r>
              <a:rPr lang="es-PE" altLang="es-PE" sz="1600"/>
              <a:t>4364641 / 4371220 (anexo 276)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9222" grpId="0"/>
      <p:bldP spid="92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33538" y="2478509"/>
            <a:ext cx="3817539" cy="1401416"/>
          </a:xfrm>
          <a:prstGeom prst="roundRect">
            <a:avLst/>
          </a:prstGeom>
          <a:ln w="76200"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 sz="5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s-PE" sz="3200" b="1" dirty="0">
                <a:solidFill>
                  <a:srgbClr val="684D00"/>
                </a:solidFill>
              </a:rPr>
              <a:t>Espacio Confidencial para las alumnas    </a:t>
            </a:r>
          </a:p>
          <a:p>
            <a:pPr algn="ctr">
              <a:defRPr/>
            </a:pPr>
            <a:endParaRPr lang="es-PE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7414" name="CuadroTexto 2"/>
          <p:cNvSpPr txBox="1">
            <a:spLocks noChangeArrowheads="1"/>
          </p:cNvSpPr>
          <p:nvPr/>
        </p:nvSpPr>
        <p:spPr bwMode="auto">
          <a:xfrm>
            <a:off x="1763713" y="3995738"/>
            <a:ext cx="3027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Font typeface="Calibri" pitchFamily="34" charset="0"/>
              <a:buNone/>
            </a:pPr>
            <a:r>
              <a:rPr lang="es-PE" altLang="es-PE" sz="2400">
                <a:solidFill>
                  <a:srgbClr val="684D00"/>
                </a:solidFill>
              </a:rPr>
              <a:t>Con respeto a ellas mismas y al grupo</a:t>
            </a:r>
          </a:p>
          <a:p>
            <a:pPr algn="ctr"/>
            <a:endParaRPr lang="es-PE" altLang="es-PE" sz="2400"/>
          </a:p>
        </p:txBody>
      </p:sp>
      <p:sp>
        <p:nvSpPr>
          <p:cNvPr id="17415" name="CuadroTexto 8"/>
          <p:cNvSpPr txBox="1">
            <a:spLocks noChangeArrowheads="1"/>
          </p:cNvSpPr>
          <p:nvPr/>
        </p:nvSpPr>
        <p:spPr bwMode="auto">
          <a:xfrm>
            <a:off x="5630863" y="3359150"/>
            <a:ext cx="2305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sz="2800">
                <a:solidFill>
                  <a:srgbClr val="C00000"/>
                </a:solidFill>
              </a:rPr>
              <a:t>Expresar</a:t>
            </a:r>
            <a:endParaRPr lang="es-PE" altLang="es-PE" sz="2800"/>
          </a:p>
        </p:txBody>
      </p:sp>
      <p:sp>
        <p:nvSpPr>
          <p:cNvPr id="10" name="6 CuadroTexto"/>
          <p:cNvSpPr txBox="1">
            <a:spLocks noChangeArrowheads="1"/>
          </p:cNvSpPr>
          <p:nvPr/>
        </p:nvSpPr>
        <p:spPr bwMode="auto">
          <a:xfrm>
            <a:off x="164579" y="88429"/>
            <a:ext cx="84969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4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Sesiones de Tutoría Grupal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596900" y="969963"/>
            <a:ext cx="7777163" cy="508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Flecha curvada hacia la derecha 8"/>
          <p:cNvSpPr/>
          <p:nvPr/>
        </p:nvSpPr>
        <p:spPr>
          <a:xfrm>
            <a:off x="523875" y="2914650"/>
            <a:ext cx="1008063" cy="1728788"/>
          </a:xfrm>
          <a:prstGeom prst="curvedRightArrow">
            <a:avLst>
              <a:gd name="adj1" fmla="val 25000"/>
              <a:gd name="adj2" fmla="val 65714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</a:endParaRPr>
          </a:p>
        </p:txBody>
      </p:sp>
      <p:sp>
        <p:nvSpPr>
          <p:cNvPr id="17419" name="Rectángulo 10"/>
          <p:cNvSpPr>
            <a:spLocks noChangeArrowheads="1"/>
          </p:cNvSpPr>
          <p:nvPr/>
        </p:nvSpPr>
        <p:spPr bwMode="auto">
          <a:xfrm>
            <a:off x="5991225" y="2330450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r>
              <a:rPr lang="es-PE" altLang="es-PE" sz="3200" b="1">
                <a:solidFill>
                  <a:srgbClr val="C00000"/>
                </a:solidFill>
              </a:rPr>
              <a:t>Libertad</a:t>
            </a:r>
          </a:p>
        </p:txBody>
      </p:sp>
      <p:sp>
        <p:nvSpPr>
          <p:cNvPr id="17420" name="Rectángulo 12"/>
          <p:cNvSpPr>
            <a:spLocks noChangeArrowheads="1"/>
          </p:cNvSpPr>
          <p:nvPr/>
        </p:nvSpPr>
        <p:spPr bwMode="auto">
          <a:xfrm>
            <a:off x="5180013" y="5489575"/>
            <a:ext cx="9937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r>
              <a:rPr lang="es-PE" altLang="es-PE">
                <a:solidFill>
                  <a:schemeClr val="accent1"/>
                </a:solidFill>
              </a:rPr>
              <a:t>                                                                                 </a:t>
            </a:r>
            <a:endParaRPr lang="es-PE" altLang="es-PE" sz="2000">
              <a:solidFill>
                <a:schemeClr val="accent1"/>
              </a:solidFill>
            </a:endParaRPr>
          </a:p>
        </p:txBody>
      </p:sp>
      <p:sp>
        <p:nvSpPr>
          <p:cNvPr id="17421" name="Rectángulo 17"/>
          <p:cNvSpPr>
            <a:spLocks noChangeArrowheads="1"/>
          </p:cNvSpPr>
          <p:nvPr/>
        </p:nvSpPr>
        <p:spPr bwMode="auto">
          <a:xfrm>
            <a:off x="6073775" y="5868988"/>
            <a:ext cx="22431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r>
              <a:rPr lang="es-PE" altLang="es-PE">
                <a:solidFill>
                  <a:schemeClr val="accent1"/>
                </a:solidFill>
              </a:rPr>
              <a:t>			</a:t>
            </a:r>
          </a:p>
          <a:p>
            <a:pPr eaLnBrk="1" hangingPunct="1">
              <a:buFont typeface="Calibri" pitchFamily="34" charset="0"/>
              <a:buNone/>
            </a:pPr>
            <a:endParaRPr lang="es-PE" altLang="es-PE" sz="2000">
              <a:solidFill>
                <a:schemeClr val="accent1"/>
              </a:solidFill>
            </a:endParaRPr>
          </a:p>
        </p:txBody>
      </p:sp>
      <p:sp>
        <p:nvSpPr>
          <p:cNvPr id="14" name="Flecha curvada hacia abajo 13"/>
          <p:cNvSpPr/>
          <p:nvPr/>
        </p:nvSpPr>
        <p:spPr>
          <a:xfrm>
            <a:off x="4479925" y="1639888"/>
            <a:ext cx="2352675" cy="676275"/>
          </a:xfrm>
          <a:prstGeom prst="curvedDownArrow">
            <a:avLst>
              <a:gd name="adj1" fmla="val 50000"/>
              <a:gd name="adj2" fmla="val 126597"/>
              <a:gd name="adj3" fmla="val 356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Flecha abajo 14"/>
          <p:cNvSpPr/>
          <p:nvPr/>
        </p:nvSpPr>
        <p:spPr>
          <a:xfrm>
            <a:off x="6638925" y="2959100"/>
            <a:ext cx="401638" cy="495300"/>
          </a:xfrm>
          <a:prstGeom prst="downArrow">
            <a:avLst/>
          </a:prstGeom>
          <a:ln>
            <a:noFill/>
          </a:ln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graphicFrame>
        <p:nvGraphicFramePr>
          <p:cNvPr id="16" name="Diagrama 15"/>
          <p:cNvGraphicFramePr/>
          <p:nvPr/>
        </p:nvGraphicFramePr>
        <p:xfrm>
          <a:off x="2174713" y="4620148"/>
          <a:ext cx="6552728" cy="16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contenido"/>
          <p:cNvSpPr>
            <a:spLocks noGrp="1"/>
          </p:cNvSpPr>
          <p:nvPr>
            <p:ph idx="4294967295"/>
          </p:nvPr>
        </p:nvSpPr>
        <p:spPr>
          <a:xfrm>
            <a:off x="1600200" y="1846263"/>
            <a:ext cx="7543800" cy="4022725"/>
          </a:xfrm>
        </p:spPr>
        <p:txBody>
          <a:bodyPr/>
          <a:lstStyle/>
          <a:p>
            <a:pPr eaLnBrk="1" hangingPunct="1"/>
            <a:endParaRPr lang="es-PE" altLang="es-PE" smtClean="0"/>
          </a:p>
          <a:p>
            <a:pPr eaLnBrk="1" hangingPunct="1"/>
            <a:endParaRPr lang="es-PE" altLang="es-PE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539552" y="476672"/>
          <a:ext cx="8102798" cy="539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467544" y="764704"/>
            <a:ext cx="84969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66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Ejes Temáticos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72703" y="-27072"/>
            <a:ext cx="84969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54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Cómo me veo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684213" y="896938"/>
            <a:ext cx="72723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Esquina doblada 7"/>
          <p:cNvSpPr/>
          <p:nvPr/>
        </p:nvSpPr>
        <p:spPr>
          <a:xfrm>
            <a:off x="414338" y="1773238"/>
            <a:ext cx="3725862" cy="2265362"/>
          </a:xfrm>
          <a:prstGeom prst="foldedCorner">
            <a:avLst>
              <a:gd name="adj" fmla="val 9879"/>
            </a:avLst>
          </a:prstGeom>
          <a:ln>
            <a:solidFill>
              <a:srgbClr val="684D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s-P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endParaRPr lang="es-P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P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P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Reconocen las características que debe tener una buena maestra.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P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Elaboran un FODA: Fortaleza, Oportunidades, Debilidades y Amenazas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P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resultados de su FODA, identifican que características de una buena maestra poseen.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P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endParaRPr lang="es-PE" sz="1600" dirty="0"/>
          </a:p>
        </p:txBody>
      </p:sp>
      <p:sp>
        <p:nvSpPr>
          <p:cNvPr id="9" name="Esquina doblada 8"/>
          <p:cNvSpPr/>
          <p:nvPr/>
        </p:nvSpPr>
        <p:spPr>
          <a:xfrm>
            <a:off x="4689475" y="1781175"/>
            <a:ext cx="2478088" cy="2249488"/>
          </a:xfrm>
          <a:prstGeom prst="foldedCorner">
            <a:avLst>
              <a:gd name="adj" fmla="val 12619"/>
            </a:avLst>
          </a:prstGeom>
          <a:ln>
            <a:solidFill>
              <a:srgbClr val="684D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P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Trabajándose luego con el perfil que exige la carrera elegida en la Unifé.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P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elabora un plan de acción para mejorar sus debilidades</a:t>
            </a:r>
            <a:endParaRPr lang="es-PE" sz="16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250825" y="1155700"/>
            <a:ext cx="87137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 eaLnBrk="1" fontAlgn="auto" hangingPunct="1">
              <a:defRPr/>
            </a:pPr>
            <a:r>
              <a:rPr lang="es-P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emplean estrategias para que la alumna sea capaz de </a:t>
            </a:r>
            <a:r>
              <a:rPr lang="es-PE" sz="2200" b="1" dirty="0" smtClean="0">
                <a:solidFill>
                  <a:srgbClr val="FF0000"/>
                </a:solidFill>
              </a:rPr>
              <a:t>mirarse así misma</a:t>
            </a:r>
            <a:r>
              <a:rPr lang="es-PE" sz="2200" dirty="0" smtClean="0">
                <a:solidFill>
                  <a:srgbClr val="FF0000"/>
                </a:solidFill>
              </a:rPr>
              <a:t>:</a:t>
            </a:r>
            <a:endParaRPr lang="es-P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Llamada de nube 10"/>
          <p:cNvSpPr/>
          <p:nvPr/>
        </p:nvSpPr>
        <p:spPr>
          <a:xfrm>
            <a:off x="684213" y="4437063"/>
            <a:ext cx="7527925" cy="1584325"/>
          </a:xfrm>
          <a:prstGeom prst="cloudCallout">
            <a:avLst>
              <a:gd name="adj1" fmla="val -303"/>
              <a:gd name="adj2" fmla="val -10338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56610">
                <a:schemeClr val="tx2">
                  <a:lumMod val="20000"/>
                  <a:lumOff val="80000"/>
                </a:schemeClr>
              </a:gs>
              <a:gs pos="83000">
                <a:schemeClr val="tx2">
                  <a:lumMod val="20000"/>
                  <a:lumOff val="8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solidFill>
              <a:srgbClr val="786A48"/>
            </a:solidFill>
          </a:ln>
        </p:spPr>
        <p:style>
          <a:lnRef idx="1">
            <a:schemeClr val="accent3"/>
          </a:lnRef>
          <a:fillRef idx="1001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1258888" y="4687888"/>
            <a:ext cx="655161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 algn="ctr" eaLnBrk="1" fontAlgn="auto" hangingPunct="1">
              <a:defRPr/>
            </a:pPr>
            <a:r>
              <a:rPr lang="es-P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reflexiona y reafirma acerca de la importancia de la vocación en la carrera elegida para llegar a ser una buena maestra.</a:t>
            </a:r>
          </a:p>
          <a:p>
            <a:pPr marL="91440" indent="-91440" algn="ctr" eaLnBrk="1" fontAlgn="auto" hangingPunct="1">
              <a:defRPr/>
            </a:pPr>
            <a:endParaRPr lang="es-PE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defRPr/>
            </a:pPr>
            <a:endParaRPr lang="es-PE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defRPr/>
            </a:pPr>
            <a:endParaRPr lang="es-PE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defRPr/>
            </a:pPr>
            <a:endParaRPr lang="es-P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87" y="1796409"/>
            <a:ext cx="1584301" cy="200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/>
          <p:cNvSpPr>
            <a:spLocks noGrp="1"/>
          </p:cNvSpPr>
          <p:nvPr>
            <p:ph idx="4294967295"/>
          </p:nvPr>
        </p:nvSpPr>
        <p:spPr>
          <a:xfrm>
            <a:off x="0" y="-106363"/>
            <a:ext cx="3146425" cy="2794001"/>
          </a:xfrm>
        </p:spPr>
        <p:txBody>
          <a:bodyPr/>
          <a:lstStyle/>
          <a:p>
            <a:pPr eaLnBrk="1" hangingPunct="1"/>
            <a:endParaRPr lang="es-PE" altLang="es-PE" smtClean="0"/>
          </a:p>
          <a:p>
            <a:pPr eaLnBrk="1" hangingPunct="1">
              <a:buFont typeface="Calibri" panose="020F0502020204030204" pitchFamily="34" charset="0"/>
              <a:buNone/>
            </a:pPr>
            <a:r>
              <a:rPr lang="es-PE" altLang="es-PE" smtClean="0"/>
              <a:t>  </a:t>
            </a:r>
          </a:p>
          <a:p>
            <a:pPr eaLnBrk="1" hangingPunct="1"/>
            <a:endParaRPr lang="es-PE" altLang="es-PE" smtClean="0"/>
          </a:p>
        </p:txBody>
      </p:sp>
      <p:pic>
        <p:nvPicPr>
          <p:cNvPr id="23558" name="4 Imagen" descr="IMG00244-20130524-09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8674"/>
            <a:ext cx="3311139" cy="342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3347864" y="19017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Conector recto 4"/>
          <p:cNvCxnSpPr/>
          <p:nvPr/>
        </p:nvCxnSpPr>
        <p:spPr>
          <a:xfrm>
            <a:off x="827088" y="1412875"/>
            <a:ext cx="741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287016" y="191591"/>
            <a:ext cx="84969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54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Cómo me ven las demás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contenido 2"/>
          <p:cNvSpPr>
            <a:spLocks noGrp="1"/>
          </p:cNvSpPr>
          <p:nvPr>
            <p:ph sz="half" idx="4294967295"/>
          </p:nvPr>
        </p:nvSpPr>
        <p:spPr>
          <a:xfrm>
            <a:off x="468313" y="1628775"/>
            <a:ext cx="4392612" cy="4354513"/>
          </a:xfrm>
        </p:spPr>
        <p:txBody>
          <a:bodyPr/>
          <a:lstStyle/>
          <a:p>
            <a:pPr algn="just" eaLnBrk="1" hangingPunct="1"/>
            <a:r>
              <a:rPr lang="es-PE" altLang="es-PE" sz="2400" smtClean="0"/>
              <a:t>Dinámicas de integración que les permita conocer los aspectos en común y características de sus compañeras.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PE" altLang="es-PE" sz="2400" smtClean="0"/>
              <a:t> Se trabaja en equipo.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PE" altLang="es-PE" sz="2400" smtClean="0"/>
              <a:t>Se logran acuerdos y puestas en común, a través de diferentes ejercicios. 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PE" altLang="es-PE" sz="2400" smtClean="0"/>
              <a:t> Permite la tolerancia y respeto por los puntos de vista diferentes a los suyos.</a:t>
            </a:r>
          </a:p>
          <a:p>
            <a:pPr algn="just" eaLnBrk="1" hangingPunct="1"/>
            <a:endParaRPr lang="es-PE" altLang="es-PE" sz="2400" smtClean="0"/>
          </a:p>
          <a:p>
            <a:pPr algn="just" eaLnBrk="1" hangingPunct="1"/>
            <a:endParaRPr lang="es-PE" altLang="es-PE" sz="2400" smtClean="0"/>
          </a:p>
        </p:txBody>
      </p:sp>
      <p:sp>
        <p:nvSpPr>
          <p:cNvPr id="7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264071" y="356742"/>
            <a:ext cx="8496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8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Mi relación con los demás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539750" y="1268413"/>
            <a:ext cx="810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17718" r="5502" b="25583"/>
          <a:stretch/>
        </p:blipFill>
        <p:spPr>
          <a:xfrm>
            <a:off x="5148064" y="1824246"/>
            <a:ext cx="3384376" cy="3841171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/>
          <p:cNvSpPr txBox="1">
            <a:spLocks noChangeArrowheads="1"/>
          </p:cNvSpPr>
          <p:nvPr/>
        </p:nvSpPr>
        <p:spPr bwMode="auto">
          <a:xfrm>
            <a:off x="251520" y="2541579"/>
            <a:ext cx="3714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3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Metodología</a:t>
            </a:r>
          </a:p>
        </p:txBody>
      </p:sp>
      <p:sp>
        <p:nvSpPr>
          <p:cNvPr id="13" name="6 CuadroTexto"/>
          <p:cNvSpPr txBox="1">
            <a:spLocks noChangeArrowheads="1"/>
          </p:cNvSpPr>
          <p:nvPr/>
        </p:nvSpPr>
        <p:spPr bwMode="auto">
          <a:xfrm>
            <a:off x="-108520" y="3606328"/>
            <a:ext cx="3714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3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Objetivos</a:t>
            </a:r>
          </a:p>
        </p:txBody>
      </p:sp>
      <p:sp>
        <p:nvSpPr>
          <p:cNvPr id="14" name="6 CuadroTexto"/>
          <p:cNvSpPr txBox="1">
            <a:spLocks noChangeArrowheads="1"/>
          </p:cNvSpPr>
          <p:nvPr/>
        </p:nvSpPr>
        <p:spPr bwMode="auto">
          <a:xfrm>
            <a:off x="523458" y="4582869"/>
            <a:ext cx="3714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3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Ejes Temáticos</a:t>
            </a:r>
          </a:p>
        </p:txBody>
      </p:sp>
      <p:sp>
        <p:nvSpPr>
          <p:cNvPr id="15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696075" y="157163"/>
            <a:ext cx="24130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78" y="2150216"/>
            <a:ext cx="3917851" cy="3439024"/>
          </a:xfrm>
          <a:prstGeom prst="flowChartDocumen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539750" y="1709738"/>
            <a:ext cx="810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6 CuadroTexto"/>
          <p:cNvSpPr txBox="1">
            <a:spLocks noChangeArrowheads="1"/>
          </p:cNvSpPr>
          <p:nvPr/>
        </p:nvSpPr>
        <p:spPr bwMode="auto">
          <a:xfrm>
            <a:off x="251520" y="548680"/>
            <a:ext cx="84969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60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 bwMode="auto">
          <a:xfrm>
            <a:off x="0" y="6499225"/>
            <a:ext cx="86423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pic>
        <p:nvPicPr>
          <p:cNvPr id="23555" name="Picture 18" descr="http://www.pronabec.gob.pe/images/bvm_presentac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7788" r="-2304"/>
          <a:stretch>
            <a:fillRect/>
          </a:stretch>
        </p:blipFill>
        <p:spPr bwMode="auto">
          <a:xfrm>
            <a:off x="4140200" y="1166813"/>
            <a:ext cx="4859338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Rectángulo"/>
          <p:cNvSpPr/>
          <p:nvPr/>
        </p:nvSpPr>
        <p:spPr>
          <a:xfrm>
            <a:off x="611560" y="614298"/>
            <a:ext cx="453521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8800" b="1" dirty="0">
                <a:ln w="190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ooper Black" panose="0208090404030B020404" pitchFamily="18" charset="0"/>
                <a:cs typeface="Arial" charset="0"/>
              </a:rPr>
              <a:t>¿Cómo?</a:t>
            </a:r>
          </a:p>
        </p:txBody>
      </p:sp>
      <p:pic>
        <p:nvPicPr>
          <p:cNvPr id="23557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7430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755650" y="6122988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24579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24580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5" name="13 Retraso"/>
          <p:cNvSpPr/>
          <p:nvPr/>
        </p:nvSpPr>
        <p:spPr>
          <a:xfrm>
            <a:off x="0" y="-155"/>
            <a:ext cx="2124075" cy="4076701"/>
          </a:xfrm>
          <a:prstGeom prst="flowChartDela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4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    </a:t>
            </a:r>
          </a:p>
          <a:p>
            <a:pPr algn="ctr" eaLnBrk="1" hangingPunct="1">
              <a:defRPr/>
            </a:pPr>
            <a:endParaRPr lang="es-PE" sz="1400" b="1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  <a:p>
            <a:pPr algn="ctr" eaLnBrk="1" hangingPunct="1">
              <a:defRPr/>
            </a:pPr>
            <a:endParaRPr lang="es-PE" sz="1400" b="1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24582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681038"/>
            <a:ext cx="136842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CuadroTexto"/>
          <p:cNvSpPr txBox="1">
            <a:spLocks noChangeArrowheads="1"/>
          </p:cNvSpPr>
          <p:nvPr/>
        </p:nvSpPr>
        <p:spPr bwMode="auto">
          <a:xfrm>
            <a:off x="3331156" y="334596"/>
            <a:ext cx="49132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Metodología</a:t>
            </a:r>
          </a:p>
        </p:txBody>
      </p:sp>
      <p:sp>
        <p:nvSpPr>
          <p:cNvPr id="13" name="Lágrima 12"/>
          <p:cNvSpPr/>
          <p:nvPr/>
        </p:nvSpPr>
        <p:spPr>
          <a:xfrm>
            <a:off x="2627660" y="1537303"/>
            <a:ext cx="5760764" cy="4339969"/>
          </a:xfrm>
          <a:prstGeom prst="teardrop">
            <a:avLst>
              <a:gd name="adj" fmla="val 115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4" name="7 CuadroTexto"/>
          <p:cNvSpPr txBox="1">
            <a:spLocks noChangeArrowheads="1"/>
          </p:cNvSpPr>
          <p:nvPr/>
        </p:nvSpPr>
        <p:spPr bwMode="auto">
          <a:xfrm>
            <a:off x="4211638" y="2038350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s-PE" altLang="es-PE" sz="2400" b="1" dirty="0" smtClean="0">
                <a:solidFill>
                  <a:srgbClr val="0A0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6 Semanas/ 2 </a:t>
            </a:r>
            <a:r>
              <a:rPr lang="es-PE" altLang="es-PE" sz="2400" b="1" dirty="0" err="1" smtClean="0">
                <a:solidFill>
                  <a:srgbClr val="0A0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hrs</a:t>
            </a:r>
            <a:r>
              <a:rPr lang="es-PE" altLang="es-PE" sz="2400" b="1" dirty="0" smtClean="0">
                <a:solidFill>
                  <a:srgbClr val="0A0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3132138" y="2624138"/>
            <a:ext cx="46799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buFont typeface="Wingdings" pitchFamily="2" charset="2"/>
              <a:buChar char="ü"/>
            </a:pPr>
            <a:r>
              <a:rPr lang="es-PE" altLang="es-PE" sz="2400">
                <a:solidFill>
                  <a:srgbClr val="0A0D03"/>
                </a:solidFill>
              </a:rPr>
              <a:t>Modalidad: Aprendizaje por Proyectos.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PE" altLang="es-PE" sz="2400">
                <a:solidFill>
                  <a:srgbClr val="0A0D03"/>
                </a:solidFill>
              </a:rPr>
              <a:t> </a:t>
            </a:r>
            <a:r>
              <a:rPr lang="es-PE" altLang="es-PE" b="1">
                <a:solidFill>
                  <a:srgbClr val="0A0D03"/>
                </a:solidFill>
              </a:rPr>
              <a:t>FACILITACIÓN DEL APRENDIZAJE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PE" altLang="es-PE" sz="2400">
                <a:solidFill>
                  <a:srgbClr val="0A0D03"/>
                </a:solidFill>
              </a:rPr>
              <a:t>Se obtiene  información a través de dinámicas y actividades lúdicas que conllevan a un proyecto final.   </a:t>
            </a:r>
          </a:p>
        </p:txBody>
      </p:sp>
      <p:sp>
        <p:nvSpPr>
          <p:cNvPr id="17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-171450" y="1844675"/>
            <a:ext cx="2222500" cy="1116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  <a:p>
            <a:pPr algn="ctr" eaLnBrk="1" hangingPunct="1">
              <a:defRPr/>
            </a:pPr>
            <a:r>
              <a:rPr lang="es-PE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755650" y="6321425"/>
            <a:ext cx="8064500" cy="5175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25603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25604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5" name="13 Retraso"/>
          <p:cNvSpPr/>
          <p:nvPr/>
        </p:nvSpPr>
        <p:spPr>
          <a:xfrm>
            <a:off x="-7055" y="-26988"/>
            <a:ext cx="2124075" cy="4076701"/>
          </a:xfrm>
          <a:prstGeom prst="flowChartDela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4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    </a:t>
            </a:r>
            <a:endParaRPr lang="es-PE" sz="2800" b="1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25606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01675"/>
            <a:ext cx="985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4 Diagrama"/>
          <p:cNvGraphicFramePr/>
          <p:nvPr/>
        </p:nvGraphicFramePr>
        <p:xfrm>
          <a:off x="4787900" y="1672117"/>
          <a:ext cx="42485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608" name="6 CuadroTexto"/>
          <p:cNvSpPr txBox="1">
            <a:spLocks noChangeArrowheads="1"/>
          </p:cNvSpPr>
          <p:nvPr/>
        </p:nvSpPr>
        <p:spPr bwMode="auto">
          <a:xfrm>
            <a:off x="2481263" y="2232025"/>
            <a:ext cx="208756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s-PE" altLang="es-PE" sz="2000">
                <a:solidFill>
                  <a:srgbClr val="800080"/>
                </a:solidFill>
              </a:rPr>
              <a:t>BRINDAR </a:t>
            </a:r>
            <a:r>
              <a:rPr lang="es-PE" altLang="es-PE">
                <a:solidFill>
                  <a:srgbClr val="800080"/>
                </a:solidFill>
              </a:rPr>
              <a:t>Herramientas que faciliten  el rendimiento académico de la becaria dentro de su  proceso de adaptación a la vida universitaria.</a:t>
            </a:r>
          </a:p>
        </p:txBody>
      </p:sp>
      <p:sp>
        <p:nvSpPr>
          <p:cNvPr id="11" name="CuadroTexto 1"/>
          <p:cNvSpPr txBox="1">
            <a:spLocks noChangeArrowheads="1"/>
          </p:cNvSpPr>
          <p:nvPr/>
        </p:nvSpPr>
        <p:spPr bwMode="auto">
          <a:xfrm>
            <a:off x="4779963" y="2205038"/>
            <a:ext cx="1592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sz="2400" dirty="0" smtClean="0">
                <a:solidFill>
                  <a:srgbClr val="C00000"/>
                </a:solidFill>
              </a:rPr>
              <a:t>  </a:t>
            </a:r>
            <a:r>
              <a:rPr lang="es-E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</a:t>
            </a:r>
            <a:endParaRPr lang="es-PE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-171450" y="1736725"/>
            <a:ext cx="2222500" cy="1116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  <a:p>
            <a:pPr algn="ctr" eaLnBrk="1" hangingPunct="1">
              <a:defRPr/>
            </a:pPr>
            <a:r>
              <a:rPr lang="es-PE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  <p:sp>
        <p:nvSpPr>
          <p:cNvPr id="14" name="6 CuadroTexto"/>
          <p:cNvSpPr txBox="1">
            <a:spLocks noChangeArrowheads="1"/>
          </p:cNvSpPr>
          <p:nvPr/>
        </p:nvSpPr>
        <p:spPr bwMode="auto">
          <a:xfrm>
            <a:off x="2395052" y="437763"/>
            <a:ext cx="49132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Objetivos</a:t>
            </a:r>
          </a:p>
        </p:txBody>
      </p:sp>
      <p:sp>
        <p:nvSpPr>
          <p:cNvPr id="16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7" name="CuadroTexto 1"/>
          <p:cNvSpPr txBox="1">
            <a:spLocks noChangeArrowheads="1"/>
          </p:cNvSpPr>
          <p:nvPr/>
        </p:nvSpPr>
        <p:spPr bwMode="auto">
          <a:xfrm>
            <a:off x="4643438" y="4335463"/>
            <a:ext cx="159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sz="2400" dirty="0" smtClean="0">
                <a:solidFill>
                  <a:srgbClr val="C00000"/>
                </a:solidFill>
              </a:rPr>
              <a:t>  </a:t>
            </a:r>
            <a:r>
              <a:rPr lang="es-E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Ritmo</a:t>
            </a:r>
            <a:endParaRPr lang="es-PE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755650" y="6122988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26627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26628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5" name="13 Retraso"/>
          <p:cNvSpPr/>
          <p:nvPr/>
        </p:nvSpPr>
        <p:spPr>
          <a:xfrm>
            <a:off x="-7055" y="-26988"/>
            <a:ext cx="2124075" cy="4076701"/>
          </a:xfrm>
          <a:prstGeom prst="flowChartDela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4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      </a:t>
            </a:r>
            <a:endParaRPr lang="es-PE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26630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26631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graphicFrame>
        <p:nvGraphicFramePr>
          <p:cNvPr id="8" name="24 Diagrama"/>
          <p:cNvGraphicFramePr/>
          <p:nvPr/>
        </p:nvGraphicFramePr>
        <p:xfrm>
          <a:off x="2123728" y="1574269"/>
          <a:ext cx="6696744" cy="374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26 Rectángulo"/>
          <p:cNvSpPr/>
          <p:nvPr/>
        </p:nvSpPr>
        <p:spPr>
          <a:xfrm>
            <a:off x="7423150" y="4335463"/>
            <a:ext cx="14700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4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Después</a:t>
            </a:r>
          </a:p>
        </p:txBody>
      </p:sp>
      <p:sp>
        <p:nvSpPr>
          <p:cNvPr id="26634" name="2 CuadroTexto"/>
          <p:cNvSpPr txBox="1">
            <a:spLocks noChangeArrowheads="1"/>
          </p:cNvSpPr>
          <p:nvPr/>
        </p:nvSpPr>
        <p:spPr bwMode="auto">
          <a:xfrm>
            <a:off x="1187450" y="4064000"/>
            <a:ext cx="2151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PE" altLang="es-PE" sz="2000" b="1">
                <a:solidFill>
                  <a:srgbClr val="C00000"/>
                </a:solidFill>
              </a:rPr>
              <a:t>Preparación</a:t>
            </a:r>
          </a:p>
          <a:p>
            <a:pPr algn="ctr" eaLnBrk="1" hangingPunct="1"/>
            <a:r>
              <a:rPr lang="es-PE" altLang="es-PE" sz="2000" b="1">
                <a:solidFill>
                  <a:srgbClr val="C00000"/>
                </a:solidFill>
              </a:rPr>
              <a:t>Organización</a:t>
            </a:r>
          </a:p>
        </p:txBody>
      </p:sp>
      <p:sp>
        <p:nvSpPr>
          <p:cNvPr id="15" name="4 CuadroTexto"/>
          <p:cNvSpPr txBox="1"/>
          <p:nvPr/>
        </p:nvSpPr>
        <p:spPr>
          <a:xfrm>
            <a:off x="3822700" y="5437188"/>
            <a:ext cx="30527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6- PROYECTO</a:t>
            </a:r>
          </a:p>
          <a:p>
            <a:pPr algn="ctr" eaLnBrk="1" hangingPunct="1">
              <a:defRPr/>
            </a:pPr>
            <a:r>
              <a:rPr lang="es-P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FINAL</a:t>
            </a:r>
          </a:p>
        </p:txBody>
      </p:sp>
      <p:sp>
        <p:nvSpPr>
          <p:cNvPr id="18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9" name="6 CuadroTexto"/>
          <p:cNvSpPr txBox="1">
            <a:spLocks noChangeArrowheads="1"/>
          </p:cNvSpPr>
          <p:nvPr/>
        </p:nvSpPr>
        <p:spPr bwMode="auto">
          <a:xfrm>
            <a:off x="3275856" y="204297"/>
            <a:ext cx="49132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Ejes Temáticos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-171450" y="1736725"/>
            <a:ext cx="2222500" cy="1116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  <a:p>
            <a:pPr algn="ctr" eaLnBrk="1" hangingPunct="1">
              <a:defRPr/>
            </a:pPr>
            <a:r>
              <a:rPr lang="es-PE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  <p:pic>
        <p:nvPicPr>
          <p:cNvPr id="26639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01675"/>
            <a:ext cx="985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6 Rectángulo"/>
          <p:cNvSpPr/>
          <p:nvPr/>
        </p:nvSpPr>
        <p:spPr>
          <a:xfrm>
            <a:off x="3603625" y="4048125"/>
            <a:ext cx="103981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4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Antes</a:t>
            </a:r>
          </a:p>
        </p:txBody>
      </p:sp>
      <p:sp>
        <p:nvSpPr>
          <p:cNvPr id="23" name="26 Rectángulo"/>
          <p:cNvSpPr/>
          <p:nvPr/>
        </p:nvSpPr>
        <p:spPr>
          <a:xfrm>
            <a:off x="2998788" y="1736725"/>
            <a:ext cx="13477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4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Durante</a:t>
            </a:r>
          </a:p>
        </p:txBody>
      </p:sp>
      <p:grpSp>
        <p:nvGrpSpPr>
          <p:cNvPr id="26642" name="Grupo 3"/>
          <p:cNvGrpSpPr>
            <a:grpSpLocks/>
          </p:cNvGrpSpPr>
          <p:nvPr/>
        </p:nvGrpSpPr>
        <p:grpSpPr bwMode="auto">
          <a:xfrm>
            <a:off x="4067175" y="2708275"/>
            <a:ext cx="3109913" cy="1389063"/>
            <a:chOff x="4271832" y="2756144"/>
            <a:chExt cx="3108480" cy="1389063"/>
          </a:xfrm>
        </p:grpSpPr>
        <p:sp>
          <p:nvSpPr>
            <p:cNvPr id="9" name="25 Explosión 2"/>
            <p:cNvSpPr/>
            <p:nvPr/>
          </p:nvSpPr>
          <p:spPr>
            <a:xfrm rot="271122">
              <a:off x="4271832" y="2756144"/>
              <a:ext cx="3067224" cy="1389063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PE" sz="1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4451137" y="3140319"/>
              <a:ext cx="2929175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P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INFORMACIÓN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/>
      <p:bldP spid="15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900113" y="2022475"/>
            <a:ext cx="7272337" cy="34940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00000"/>
              </a:lnSpc>
              <a:buFont typeface="Calibri" panose="020F0502020204030204" pitchFamily="34" charset="0"/>
              <a:buNone/>
              <a:defRPr/>
            </a:pPr>
            <a:r>
              <a:rPr lang="es-P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la Unifé contamos con tres Escuelas Profesionales en EDUCACIÓN:</a:t>
            </a:r>
          </a:p>
          <a:p>
            <a:pPr marL="0" indent="0" eaLnBrk="1" fontAlgn="auto" hangingPunct="1">
              <a:lnSpc>
                <a:spcPct val="100000"/>
              </a:lnSpc>
              <a:buFont typeface="Calibri" panose="020F0502020204030204" pitchFamily="34" charset="0"/>
              <a:buNone/>
              <a:defRPr/>
            </a:pPr>
            <a:endParaRPr lang="es-PE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buFont typeface="Calibri" panose="020F0502020204030204" pitchFamily="34" charset="0"/>
              <a:buNone/>
              <a:defRPr/>
            </a:pPr>
            <a:r>
              <a:rPr lang="es-PE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Educación Especial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es-PE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Educación Inicial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es-PE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Educación Primaria</a:t>
            </a:r>
            <a:endParaRPr lang="es-PE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29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43002"/>
            <a:ext cx="3384376" cy="286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323528" y="212447"/>
            <a:ext cx="84969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36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FACULTAD DE CIENCIAS </a:t>
            </a:r>
          </a:p>
          <a:p>
            <a:pPr algn="ctr" eaLnBrk="1" hangingPunct="1">
              <a:defRPr/>
            </a:pPr>
            <a:r>
              <a:rPr lang="es-PE" altLang="es-PE" sz="36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DE  LA EDUCACIÓN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900113" y="1557338"/>
            <a:ext cx="72723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CuadroTexto"/>
          <p:cNvSpPr txBox="1"/>
          <p:nvPr/>
        </p:nvSpPr>
        <p:spPr>
          <a:xfrm>
            <a:off x="2236788" y="368300"/>
            <a:ext cx="65500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Clase Modelo</a:t>
            </a:r>
          </a:p>
        </p:txBody>
      </p:sp>
      <p:sp>
        <p:nvSpPr>
          <p:cNvPr id="3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4" name="13 Retraso"/>
          <p:cNvSpPr/>
          <p:nvPr/>
        </p:nvSpPr>
        <p:spPr>
          <a:xfrm>
            <a:off x="-7055" y="-26988"/>
            <a:ext cx="2124075" cy="4076701"/>
          </a:xfrm>
          <a:prstGeom prst="flowChartDela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4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      </a:t>
            </a:r>
            <a:endParaRPr lang="es-PE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27653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01675"/>
            <a:ext cx="985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-171450" y="1736725"/>
            <a:ext cx="2222500" cy="1116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  <a:p>
            <a:pPr algn="ctr" eaLnBrk="1" hangingPunct="1">
              <a:defRPr/>
            </a:pPr>
            <a:r>
              <a:rPr lang="es-PE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  <p:grpSp>
        <p:nvGrpSpPr>
          <p:cNvPr id="27655" name="Grupo 7"/>
          <p:cNvGrpSpPr>
            <a:grpSpLocks/>
          </p:cNvGrpSpPr>
          <p:nvPr/>
        </p:nvGrpSpPr>
        <p:grpSpPr bwMode="auto">
          <a:xfrm>
            <a:off x="2281238" y="1331913"/>
            <a:ext cx="3240087" cy="3708400"/>
            <a:chOff x="2771800" y="1484784"/>
            <a:chExt cx="3240261" cy="3708499"/>
          </a:xfrm>
        </p:grpSpPr>
        <p:sp>
          <p:nvSpPr>
            <p:cNvPr id="7" name="Esquina doblada 6"/>
            <p:cNvSpPr/>
            <p:nvPr/>
          </p:nvSpPr>
          <p:spPr>
            <a:xfrm>
              <a:off x="2771800" y="1484784"/>
              <a:ext cx="3240261" cy="3708499"/>
            </a:xfrm>
            <a:prstGeom prst="foldedCorner">
              <a:avLst>
                <a:gd name="adj" fmla="val 140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/>
            </a:p>
          </p:txBody>
        </p:sp>
        <p:pic>
          <p:nvPicPr>
            <p:cNvPr id="27662" name="Imagen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129" y="1674813"/>
              <a:ext cx="1426592" cy="190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Imagen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175" y="3281044"/>
              <a:ext cx="1247086" cy="1662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14 CuadroTexto"/>
          <p:cNvSpPr txBox="1"/>
          <p:nvPr/>
        </p:nvSpPr>
        <p:spPr>
          <a:xfrm>
            <a:off x="2160588" y="5448300"/>
            <a:ext cx="3419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Material de Apoyo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25" y="1255896"/>
            <a:ext cx="2630710" cy="335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4 CuadroTexto"/>
          <p:cNvSpPr txBox="1"/>
          <p:nvPr/>
        </p:nvSpPr>
        <p:spPr>
          <a:xfrm>
            <a:off x="6351588" y="5040313"/>
            <a:ext cx="1557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Clase</a:t>
            </a:r>
          </a:p>
        </p:txBody>
      </p:sp>
      <p:pic>
        <p:nvPicPr>
          <p:cNvPr id="27659" name="Picture 10" descr="Resultado de imagen para vid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564188"/>
            <a:ext cx="846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uleta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346200"/>
            <a:ext cx="63992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755650" y="6122988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28675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28676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2663825" y="5883275"/>
            <a:ext cx="45720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E" sz="1050" dirty="0">
                <a:solidFill>
                  <a:schemeClr val="bg1"/>
                </a:solidFill>
                <a:latin typeface="Arial" charset="0"/>
                <a:cs typeface="Arial" charset="0"/>
              </a:rPr>
              <a:t>http://www.pronabec.gob.pe/2016_BecaVocacionDeMaestro.php</a:t>
            </a:r>
          </a:p>
        </p:txBody>
      </p:sp>
      <p:sp>
        <p:nvSpPr>
          <p:cNvPr id="8" name="14 CuadroTexto"/>
          <p:cNvSpPr txBox="1"/>
          <p:nvPr/>
        </p:nvSpPr>
        <p:spPr>
          <a:xfrm>
            <a:off x="2281238" y="333375"/>
            <a:ext cx="65516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6-PROYECTO FINAL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1588" y="2095500"/>
            <a:ext cx="2033587" cy="333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7938" y="2286000"/>
            <a:ext cx="3744912" cy="3055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Subtítulo"/>
          <p:cNvSpPr txBox="1">
            <a:spLocks/>
          </p:cNvSpPr>
          <p:nvPr/>
        </p:nvSpPr>
        <p:spPr bwMode="auto">
          <a:xfrm>
            <a:off x="0" y="6453188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4" name="13 Retraso"/>
          <p:cNvSpPr/>
          <p:nvPr/>
        </p:nvSpPr>
        <p:spPr>
          <a:xfrm>
            <a:off x="-7055" y="-26988"/>
            <a:ext cx="2124075" cy="4076701"/>
          </a:xfrm>
          <a:prstGeom prst="flowChartDela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4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      </a:t>
            </a:r>
            <a:endParaRPr lang="es-PE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171450" y="1736725"/>
            <a:ext cx="2222500" cy="1116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  <a:p>
            <a:pPr algn="ctr" eaLnBrk="1" hangingPunct="1">
              <a:defRPr/>
            </a:pPr>
            <a:r>
              <a:rPr lang="es-PE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  <p:pic>
        <p:nvPicPr>
          <p:cNvPr id="28684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01675"/>
            <a:ext cx="985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755650" y="6122988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29699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29700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2663825" y="5883275"/>
            <a:ext cx="45720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E" sz="1050" dirty="0">
                <a:solidFill>
                  <a:schemeClr val="bg1"/>
                </a:solidFill>
                <a:latin typeface="Arial" charset="0"/>
                <a:cs typeface="Arial" charset="0"/>
              </a:rPr>
              <a:t>http://www.pronabec.gob.pe/2016_BecaVocacionDeMaestro.php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 bwMode="auto">
          <a:xfrm>
            <a:off x="0" y="6453188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4" name="13 Retraso"/>
          <p:cNvSpPr/>
          <p:nvPr/>
        </p:nvSpPr>
        <p:spPr>
          <a:xfrm>
            <a:off x="-7055" y="-26988"/>
            <a:ext cx="2124075" cy="4076701"/>
          </a:xfrm>
          <a:prstGeom prst="flowChartDela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4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      </a:t>
            </a:r>
            <a:endParaRPr lang="es-PE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171450" y="1736725"/>
            <a:ext cx="2222500" cy="1116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05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PROPEDÉUTICO</a:t>
            </a:r>
          </a:p>
          <a:p>
            <a:pPr algn="ctr" eaLnBrk="1" hangingPunct="1">
              <a:defRPr/>
            </a:pPr>
            <a:r>
              <a:rPr lang="es-PE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Taller de Estudio</a:t>
            </a:r>
          </a:p>
        </p:txBody>
      </p:sp>
      <p:pic>
        <p:nvPicPr>
          <p:cNvPr id="29705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01675"/>
            <a:ext cx="985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885950"/>
            <a:ext cx="5327650" cy="399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4 CuadroTexto"/>
          <p:cNvSpPr txBox="1"/>
          <p:nvPr/>
        </p:nvSpPr>
        <p:spPr>
          <a:xfrm>
            <a:off x="2281238" y="333375"/>
            <a:ext cx="65516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6-PROYECTO FINAL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00113" y="115888"/>
            <a:ext cx="7543800" cy="13065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PE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panose="0208090404030B020404" pitchFamily="18" charset="0"/>
              </a:rPr>
              <a:t>RENDIMIENTO ACADÉMICO : BECA VOCACIÓN MAESTRO</a:t>
            </a:r>
            <a:endParaRPr lang="es-PE" sz="4000" dirty="0">
              <a:solidFill>
                <a:schemeClr val="tx1">
                  <a:lumMod val="75000"/>
                  <a:lumOff val="25000"/>
                </a:schemeClr>
              </a:solidFill>
              <a:latin typeface="Cooper Black" panose="0208090404030B020404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900113" y="1390650"/>
            <a:ext cx="72723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Diagrama 2"/>
          <p:cNvGraphicFramePr/>
          <p:nvPr/>
        </p:nvGraphicFramePr>
        <p:xfrm>
          <a:off x="395536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4550638" y="1988840"/>
            <a:ext cx="10150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oper Black" panose="0208090404030B020404" pitchFamily="18" charset="0"/>
              </a:rPr>
              <a:t>40</a:t>
            </a:r>
          </a:p>
        </p:txBody>
      </p:sp>
      <p:graphicFrame>
        <p:nvGraphicFramePr>
          <p:cNvPr id="9" name="Diagrama 8"/>
          <p:cNvGraphicFramePr/>
          <p:nvPr/>
        </p:nvGraphicFramePr>
        <p:xfrm>
          <a:off x="7020272" y="2348880"/>
          <a:ext cx="1788399" cy="325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0727" name="CuadroTexto 9"/>
          <p:cNvSpPr txBox="1">
            <a:spLocks noChangeArrowheads="1"/>
          </p:cNvSpPr>
          <p:nvPr/>
        </p:nvSpPr>
        <p:spPr bwMode="auto">
          <a:xfrm>
            <a:off x="284163" y="5805488"/>
            <a:ext cx="558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sz="1400"/>
              <a:t>FUENTE: Reporte de Indicadores Académicos. Unifé  2016.</a:t>
            </a:r>
          </a:p>
        </p:txBody>
      </p:sp>
      <p:sp>
        <p:nvSpPr>
          <p:cNvPr id="11" name="2 Subtítulo"/>
          <p:cNvSpPr txBox="1">
            <a:spLocks/>
          </p:cNvSpPr>
          <p:nvPr/>
        </p:nvSpPr>
        <p:spPr bwMode="auto">
          <a:xfrm>
            <a:off x="0" y="6453188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7019925" y="5732463"/>
            <a:ext cx="1728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sz="1400" b="1">
                <a:solidFill>
                  <a:srgbClr val="C00000"/>
                </a:solidFill>
              </a:rPr>
              <a:t>0% DESERCIÓN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755650" y="6122988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31747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31748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5" name="1 Rectángulo"/>
          <p:cNvSpPr/>
          <p:nvPr/>
        </p:nvSpPr>
        <p:spPr>
          <a:xfrm>
            <a:off x="747713" y="5097463"/>
            <a:ext cx="21685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lonna MT" panose="04020805060202030203" pitchFamily="82" charset="0"/>
                <a:cs typeface="Arial" charset="0"/>
              </a:rPr>
              <a:t>PROPEDÉUTICO</a:t>
            </a:r>
          </a:p>
          <a:p>
            <a:pPr algn="ctr" eaLnBrk="1" hangingPunct="1">
              <a:defRPr/>
            </a:pPr>
            <a:r>
              <a:rPr lang="es-P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  <a:cs typeface="Arial" charset="0"/>
              </a:rPr>
              <a:t>Taller de Estudio</a:t>
            </a:r>
          </a:p>
        </p:txBody>
      </p:sp>
      <p:sp>
        <p:nvSpPr>
          <p:cNvPr id="31750" name="7 Rectángulo"/>
          <p:cNvSpPr>
            <a:spLocks noChangeArrowheads="1"/>
          </p:cNvSpPr>
          <p:nvPr/>
        </p:nvSpPr>
        <p:spPr bwMode="auto">
          <a:xfrm>
            <a:off x="179388" y="285273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altLang="es-PE" sz="1200" b="1">
                <a:solidFill>
                  <a:schemeClr val="bg1"/>
                </a:solidFill>
                <a:latin typeface="Tahoma" pitchFamily="34" charset="0"/>
              </a:rPr>
              <a:t>Centro de Orientación de las estudiantes</a:t>
            </a:r>
            <a:endParaRPr lang="en-US" altLang="es-PE" sz="1200" b="1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1751" name="Picture 2" descr="LOGO TRIPTIC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C6C6C"/>
              </a:clrFrom>
              <a:clrTo>
                <a:srgbClr val="6C6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938"/>
            <a:ext cx="20875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779838" y="1800225"/>
            <a:ext cx="5113337" cy="2616200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endParaRPr lang="es-PE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 eaLnBrk="1" hangingPunct="1">
              <a:defRPr/>
            </a:pPr>
            <a:r>
              <a:rPr lang="es-PE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“ </a:t>
            </a:r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Es el verdadero arte del maestro</a:t>
            </a:r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Cantora One"/>
              </a:rPr>
              <a:t>, despertar la alegría por el trabajo y el conocimiento.</a:t>
            </a:r>
            <a:r>
              <a:rPr lang="es-PE" sz="24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” </a:t>
            </a:r>
          </a:p>
          <a:p>
            <a:pPr algn="r" eaLnBrk="1" hangingPunct="1">
              <a:defRPr/>
            </a:pPr>
            <a:r>
              <a:rPr lang="es-P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s-P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PE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</a:t>
            </a:r>
            <a:r>
              <a:rPr lang="es-PE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Albert Einstein</a:t>
            </a:r>
          </a:p>
          <a:p>
            <a:pPr eaLnBrk="1" hangingPunct="1">
              <a:defRPr/>
            </a:pPr>
            <a:r>
              <a:rPr lang="es-PE" dirty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es-PE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es-PE" dirty="0"/>
          </a:p>
        </p:txBody>
      </p:sp>
      <p:pic>
        <p:nvPicPr>
          <p:cNvPr id="10" name="Picture 16" descr="Albert Ein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1" y="305618"/>
            <a:ext cx="3384376" cy="4413226"/>
          </a:xfrm>
          <a:prstGeom prst="ellipse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CuadroTexto 10"/>
          <p:cNvSpPr txBox="1">
            <a:spLocks noChangeArrowheads="1"/>
          </p:cNvSpPr>
          <p:nvPr/>
        </p:nvSpPr>
        <p:spPr bwMode="auto">
          <a:xfrm>
            <a:off x="6237288" y="908050"/>
            <a:ext cx="3014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sz="1200"/>
              <a:t>Centrro de Orientación de la Estudiante</a:t>
            </a:r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5076825" y="5157788"/>
            <a:ext cx="3578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sz="1600" b="1"/>
              <a:t>CONTACTOS</a:t>
            </a:r>
          </a:p>
          <a:p>
            <a:pPr algn="ctr"/>
            <a:r>
              <a:rPr lang="es-PE" altLang="es-PE" sz="1600"/>
              <a:t>corient@unife.edu.pe</a:t>
            </a:r>
          </a:p>
          <a:p>
            <a:pPr algn="ctr"/>
            <a:r>
              <a:rPr lang="es-PE" altLang="es-PE" sz="1600"/>
              <a:t>4364641 / 4371220 (anexo 276)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 bwMode="auto">
          <a:xfrm>
            <a:off x="0" y="6499225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900113" y="1844675"/>
            <a:ext cx="72723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8" name="Diagrama 7"/>
          <p:cNvGraphicFramePr/>
          <p:nvPr/>
        </p:nvGraphicFramePr>
        <p:xfrm>
          <a:off x="1259632" y="19572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2 Subtítulo"/>
          <p:cNvSpPr txBox="1">
            <a:spLocks/>
          </p:cNvSpPr>
          <p:nvPr/>
        </p:nvSpPr>
        <p:spPr bwMode="auto">
          <a:xfrm>
            <a:off x="0" y="64531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179512" y="377369"/>
            <a:ext cx="84969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0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INGRESOS: BECA </a:t>
            </a:r>
          </a:p>
          <a:p>
            <a:pPr algn="ctr" eaLnBrk="1" hangingPunct="1">
              <a:defRPr/>
            </a:pPr>
            <a:r>
              <a:rPr lang="es-PE" altLang="es-PE" sz="40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VOCACIÓN MAESTRO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900113" y="1844675"/>
            <a:ext cx="72723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6 CuadroTexto"/>
          <p:cNvSpPr txBox="1">
            <a:spLocks noChangeArrowheads="1"/>
          </p:cNvSpPr>
          <p:nvPr/>
        </p:nvSpPr>
        <p:spPr bwMode="auto">
          <a:xfrm>
            <a:off x="179512" y="377369"/>
            <a:ext cx="84969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0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INGRESOS: BECA </a:t>
            </a:r>
          </a:p>
          <a:p>
            <a:pPr algn="ctr" eaLnBrk="1" hangingPunct="1">
              <a:defRPr/>
            </a:pPr>
            <a:r>
              <a:rPr lang="es-PE" altLang="es-PE" sz="40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VOCACIÓN MAESTRO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41438" y="6453188"/>
            <a:ext cx="6389687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graphicFrame>
        <p:nvGraphicFramePr>
          <p:cNvPr id="11269" name="Gráfico 7"/>
          <p:cNvGraphicFramePr>
            <a:graphicFrameLocks/>
          </p:cNvGraphicFramePr>
          <p:nvPr/>
        </p:nvGraphicFramePr>
        <p:xfrm>
          <a:off x="1290638" y="2009775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Gráfico" r:id="rId4" imgW="6206266" imgH="4176122" progId="Excel.Chart.8">
                  <p:embed/>
                </p:oleObj>
              </mc:Choice>
              <mc:Fallback>
                <p:oleObj name="Gráfico" r:id="rId4" imgW="6206266" imgH="4176122" progId="Excel.Chart.8">
                  <p:embed/>
                  <p:pic>
                    <p:nvPicPr>
                      <p:cNvPr id="0" name="Grá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2009775"/>
                        <a:ext cx="61976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5 Título"/>
          <p:cNvSpPr txBox="1">
            <a:spLocks/>
          </p:cNvSpPr>
          <p:nvPr/>
        </p:nvSpPr>
        <p:spPr>
          <a:xfrm>
            <a:off x="755650" y="6122988"/>
            <a:ext cx="8064500" cy="1470025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r" eaLnBrk="1" fontAlgn="auto" hangingPunct="1">
              <a:spcAft>
                <a:spcPts val="0"/>
              </a:spcAft>
              <a:tabLst>
                <a:tab pos="5195888" algn="l"/>
              </a:tabLst>
              <a:defRPr/>
            </a:pPr>
            <a:endParaRPr lang="es-PE" sz="3600" b="1" spc="-100" dirty="0">
              <a:ln w="3200">
                <a:solidFill>
                  <a:srgbClr val="33CC33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3300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cs typeface="Arial" charset="0"/>
            </a:endParaRPr>
          </a:p>
        </p:txBody>
      </p:sp>
      <p:sp>
        <p:nvSpPr>
          <p:cNvPr id="12291" name="AutoShape 12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12292" name="AutoShape 14" descr="data:image/jpeg;base64,/9j/4AAQSkZJRgABAQAAAQABAAD/2wCEAAkGBhASERUUEBQUFBUSFBAUFBQWFRQUFRQVFBQVFRQUFBQXGyYeFxkjGRQVHy8gIycpLCwtFR4xNTAqNSYrLCkBCQoKBQUFDQUFDSkYEhgpKSkpKSkpKSkpKSkpKSkpKSkpKSkpKSkpKSkpKSkpKSkpKSkpKSkpKSkpKSkpKSkpKf/AABEIANgA6QMBIgACEQEDEQH/xAAcAAABBAMBAAAAAAAAAAAAAAAAAgMEBQEGBwj/xAA9EAACAQIEBAMGAwYFBQEAAAABAgADEQQSITEFBkFRImFxBxMygZGhQrHBFCNSctHwM1NigpIVc6LS4ST/xAAUAQEAAAAAAAAAAAAAAAAAAAAA/8QAFBEBAAAAAAAAAAAAAAAAAAAAAP/aAAwDAQACEQMRAD8A6ozTAaIcwgLGsSywVpi8DIEFTWGeZDwFNaNsusyTDLAAkarrrFVagUXY2A79u8oOIczIRagQ57jUD5jeBbioJGrYxR1E139sqMfE3rbSLvfaBdDiS7AEx6lWv0tK3A0b6nSXOGoi20AUHeOgSRRo9o6cNAh7mPJpMPhbaiN5oE6m8fR5WrVji14FqrR0SupV5Lp1YEi0zaJUxcAhCEAhCEAhCEDX2WJaOvGzAysGEyrQqGAgRajXWJjiCBgqIkzJmg+1DnM4el+z0D+9qjxMDrTpkG5HmbAfOBC5o53pVq/7NSOampIqkbNlI8I7i+/eO4LDlbn4VsbA217aDacy5fW9dL7E/wBidSLEjfX7WgNVMR2HeTcLW+p3kFVvp6yZgaev2gXWAJNpd0FMrcDQ0EtaaGBLWSEEZpqbSQoMANIW11kPF4S400MsQkbenA19XI0Yaj7x1Gj+Pwmub5Hz7SGjA7GBLSpJdGpK0NJNGpAuKbR4SFh3kxTAVCEIBCEIBCEIGvsYAQeJDQFhYh26TJbSNloCwLRaHvGlN4swFMO087c5Y41cdXdv8xl+S+ED7T0MWnnbjuE//VXAIsKtQ+hzG8BzlTCBqoNtFIN9fvOk07W2HX0mo8q0QFNrX07X+nebRSNl0N77wHaQAMm0EHSQEp69f0llhSBAvuG1ABLWk0qMJV02MtqO19YEtSBHqbRimscpwJCRVo2GihU7wI2Lo6Ga9VzJVsbZX+H+bW95tDvcSh41hmakxAUlbNcmwAGpN+hteA1qZJpCQqGJVwGQ3VgCD3uJLpNAssOZPQyuw7SfTgPQhCAQhCAQhCBrzGJIiyJgiAkCN1BFgxDmBlDMmYQ6RxIDGKq5EZj+FWP0F553q4lqlR36uzMb/wCokzt/HuZqNOocMdalRD2AXMNA3W58px/E8ErJU924sfiFrlSPIiBf8v4oMR8IsBfL+vWbP7oBSb/36TV+EYZVKg3DbEHpNoqp4AD6WgMe+JGhG/ytLbhuUC7EfWajxDiYpI1tyCB2v0P1ms0KmPxLEUS9iTazEDTfytA7fhnXa4lhSxVrCefa/CeIUvE1YEkjasSxsdNNJOwvOXEaB1OgI+JS31IMD0AlYExTNrOW8A9qIdstVSCOq6g9tJ0Ph+KzoW7626iBYpU6R8LNP4rzrQw72e50uQBqPW/pNVx3tq1tRou1t7KWNu4y/rA6y66+Ur8bWAWp/wBtr+lpofD/AGtLUBJV9GVSMtiM21xe99LWt2mz/wDWUr4dqlO93psLHWx28VtoEDgFTNRU77geg0ltTEjcPwfu6SLpcKL29JNpJAnYWWVISvwwljTEB2EIQCEIQCEIQNeYxBeOGNPASDMGJzRW0DOSLUxAe8ysDj3PvD6hxleoOjLYg6jwraPJxhsVhsreGtQIIqA2J02PZSJuPOnCx/igaOMr+TAaN8xp8pzzHUqvvKZpLfMAhA/FfQCBa4NEVVfctcML3IPa4l0lbNa4tcWmtcZwb4VlVtza/Ym2/wDfaWWA4gCNevnAruMcOdj4jZRY6aknsAJVVeI4liuGoIcpuSg8JqWUtYtp0F7A3M3V6IfrrbQ2H5xvD8FoA6gKwNw1jcHcsDfcmBqHCeLYzF16eHJekXYIUp0EChSQGLBxe6jMTr0EOYOBVMPiHpMA6h1C1Ka2XxXPioqSQABYldL9Z1PDipYE1b3He/z2+0r6+GAcnxElbZttASbfeBzyhwR6dQMVPQgi+VgbErrrYfpO68tZTSU2toNNf1nP/dAtY2028u83blByUIgal7UeHqSr5Qzk5Ep3OeqTqEUKbnXW/QXJ0vOa0Ma9GrVD0qdNqLWagazUSLXLBSmhsLdWPrPQfEeGJVBDqGIvYncXFrg7j5TWcXyPhazq1ShRcjW7IQ5IIvdlYZhp1EDXMHxWgxVK9Jz7z3ZfD1tMTRDf4dahWCA1qRIBN9RffSw3HgvAqdOm1OmxKZhlN976/TaI5r4C+JollZVr08jUHC5cr0zdAW1IW9xbsTLPC1Gy2tl7jTTyFoDrdu2kepLGUW8l0UgSsOsnoJGoJJaiBmEIQCEIQCEIQNeJiG2i3Mad4DTGZXWNuYumYDiiZmPOYgM8TwArUXQ/iUgeR6H6zTaTUVw4fKM9NQSLAEMmjejaTekM5/zdQfC12qKgeliSMym/+IRZh5XAgQeb/wB/RWpbVLMpGzI3Xy/+TXuGY1dm3tbt85b00qv4alP3dFlKKoOqk2K3123mr0aBQkH8J3gbrg3OmW5seplxh2zHt95rnB6osD1ItLzCVAD6/aBeUsNpa5O3pI+OC0wcx/reZOPVFzHQDv8A1mmcW5wBrrn0p2sDb8V9z9/pAnvWIbawLEC/6ToXKtEKvqAZynmPj9HwNTqo9jbIAbjoTrNz5X5ypsoXYgDT5QN6rCzRuthgdRIw4pTIUlgAxsLkDMewvudIvD4wFmX+EkfTSBg0beci319JZOkr8vigO0xrJ+HWRKSyxw6QJNNY9EoIqAQhCAQhCAQhCBr1QiR6hjjvGKkBBOszmjZeGaBIVpgtGVqQJgPo9onGYFK1NqdVbqw17+RB6EQQ2jubSBxvms4nBVfd5zUVwWUtvZW2/KRKoDVWK7NqPSwl17U6RNel5rUH3Wa5wssD4jqLC36wLzhQsQNNZJPEbPlvb8j8/nGuFgB7gfr/AGJGx1hWOex1uPnrAm8QxrFGufCtixW7aXAAFupNpWcaqAYezKW95lsB/Dqyre1xopJPdYjjvEVSitIAC/jq21NiCUUW2Ja3p1lTjuO5wwIUALSCrcaqDkOUdWsf/NoFN/085stiSDlJ7kHKberSywWFxatZgwYEZVN/eNv4UA2Nh/djF4XmCl4LgjIy5ha7EAsQB/FqwJ22hxDmTNihiB1K1LaXUAWCE+uf/l5wNi5Z4xWNZHrEEmyUr+PIAfEQhBAzWtn7i2k6rQQ3FXqwFx0v3A6TkdLiWGq1KRzLh3UliNLWOgsx01DMCD/SdR5cxz+7pJWAuUyrbVbJfKVPmu4gbL769rSMRr6xVFLRXWA9RWWFFZDw4lhSEBwTMIQCEIQCEIQCEIQNZeMVBJFSM1DAiuZgGZYiF4AraxwRsLF2MBfpFF4mYvrA0zn/AAmZqR83H2E0XjmF91WXXRxf6Wv+YnQudcdTYIisC6uLgalbg/Eem01DmXAl6N+qa+doDfLuL/e5T12+e0l8RCjEMD/p/LYTWuEYqzqW6Mt/S40M2fjla1ZSNmXfz20gUnMPDWdiVOmgOvS+lvS+0p6vA3Bs3cG+uxt0m61aYancDXcG4vp3EqMQx/EL+cA4FyjhnN6jqe6nwn6g7TdcH7OeFsQTTDADUGoxBvY7X12mhUaAve5F+hNvzm18EoIRbUHobnXaBsOK9nPDbeDD0l2Pw3J8t+ss+HcFGHKrTJ92D4VJZsl8oIBJ0FlGkzw5Sq6m8slAI+8CaW6TC7xqj3i1OsCww4k5JX4cyfTMB2EIQCEIQCEIQCEIQNcrCRaokyomkZNOBAKGZFPSTPdRqokBtRFEzFMTDmBnPKvj/GBh6FSqfwKbDu3QfWTKlSwM5R7QubRWY0KfwIbu38TjoPId+sCx5BwgxlHFF75zVpsGJPx5WYG/bW0n1aT5WSouVgCGU+ex8xNc9lfGhSxXunNkxICgk7VF1T6jMPpOs8R4LTrCz3Vhs4+IeXp5QOHcU4aaTnXQ6+vn6R48Vuiq3iKXt85tnN/KeIRc2U1EW/iTxWH+obiaBUFtjaBuHC8eHUWIFunzmx4OhTbUgH9Racxw+KKeUvsDzRlFmvbSB0zA8Hwzb0kPqoP0lrR4bQXammnZQLfac04fz0FOu219frabDheeqBtd1G25t+cDdP2YdImqbWC2uR9JT8P5lp1TlpEO3ZTe3megHnLmghFy1iT2/IQHFNhbtBDAGAgTsO8sKTynQybQqQLIGKjNN46DAzCEIBCEIBCEIFAxMRMs0RUY2gYZrSM5ime8bJgYJjFWpGeLcVo0EL1WCqOve3QDqfKcl5o9olasxWgTSpagfxv5lhsD2ECx5555JLYfDtZdVqOOvdVPbe5nO3foNhpEvUuYhnOsB2mxFipsRYg9QQQQR5ggT0VyRzCOIYRaxt75D7uuo6ODvbswsw9Z5vDTauQecGwGLWoxPuXGSum4Ka2YC/xKSD6XgeiBQPQzS+bfZ5h8QS6L7qqQfEvwnr402PrvN9RgQCpBVhdT3BAIP0jeIp3EDzvxvlrE4X/FS63sHXVD+oPrKc07r4T1v5z0XicGDcEXB6EXHzmr8R9luHr+Kleg/dR4D6p/S0Di4DA7ky85X4OK9ULUvl0uAQL67TZOI+zTE0SfeKXSwtVpgsv+4brJfL3LvuqoI6/kNdIHQ+XuEoirTRQqXuVAAB2uTbrFvxBGr1qS6NRcKR5MisCPLW0teD4eyhu40vobTlfOPMH7Jx0uPganQSr6G/i+WkDogMSrxmjikdc1NgykaMDcGOLAd94ZIo1pBYxVOpAu6FaTUeU1CrLGjUgTIRCtFwCEIQCEIQNdIjTmPsNJrnMfNuFwg8bhn1tTTxOfUD4R5mBZVagUEk2A3P8AWaNzJ7S6VIlMOBVcXBY3FNf/AGPpNS5p55xGKuo/d0v8tTe/8zbn02mqMYE/i/Gq2JfPWcsenRR/Ko0EqK5jhjVTaAxeAax0mFOsWDAQTHVYiNuBMKDeB272Oc7CpTGBrt46ak0GP40H4L91vp3HznUQZ5LwOMqUaiVKZKtSdXVuzKbj+k9P8pcwrjsKlZdGIAqLe+V7C/y6j1gWbU/KA02kjLG3oa6QHEq6fmJzn2n8Zp4Krh/dKM9Qu7pchcq5QDYbEsR62M2niePr0qoRKD1Aykh0t8Vz4TcgL01nAeZsXinxLvjAy1mNyGvoAfCq9CoFtu9+sDqfI/tLrVqq0sYqWquUp1FGWzk+FGXXQ7X8xNC9rOIDcWr6/CKSHyIQN+o+sruH4lnAI8PuirhgPhdWDK3rmAMhc08V/asXWrkZTVZSV7FURDr55CfnAmctc31sE10OZCbvTJ0Pmv8ACZ2Dl/mvDYxA1F9eqHRlPW6n8555DbyRhMY6MGR2Rl1BG4MD0uUMAk5RwT2uVkAXEJ7waDMDZvpaxm+cA5/wWJ0D5H/hfT6GBstG8n0GkCm46a3kum0CfTaPgyFSeSkMByEIQCEIQPP3MftExNcFaf7mntZSc58y3T5TSK9Yk/e/Ux6s97yuqVNYCmYxBMSXmC8BLTFS0zaYYaQGAY4FEYU6yUtoDLb/AJwtrBpnNAUGm/ezLnNsHVykZqdXRk0uT+Ei+l7znxaSsFiLG/bUd/WB6y4dxOlWHgJB6qwKOBcjVDqNt5NAmm+zbjy43Bo1QfvaP7tz1NrhGv5gXmzPimS5ILAdtwPTrAdxPhBbsD+U5VzVwteI1FpEmk9BajU3IAFQlb5ddl0H0nQuJcZpVMOzUmDZgAANxc21B1FpzX2gY1KdCxIFVyAltwAQWa/pA5/wzEhVdWKru2pA1HTz1ldxGgAQb3zKrel+h8xHTTHvKajXxJm7atqv00k/jmEGcKotnUlANdQbEE99j84Gs0iL6/WOORGaikHaxGhHnHL6DzgAqR5apv1kYDUxasYGxcL5zxtCwp1msNgxzD7zf+WPa8xZUxqqO9RL7+a3nIVJjyVfrA9W4TEIyhkIKsAQR1Bk2k84x7J+cSrfstViVY/uiehsSV9NrTsVAwJomZgTMAhCEDyTVkKoN/77ybWFvlK6oYCQd4m0x3mRAC2kyNrd4m0VSH5QIzbxxWia2h1iRV2HlAW7GJVooPEgmAPczKPaYv3iLwOhezDm8YPE5n+CqFSqeygkq3+0k/Uz0I+VgCpBDqLMNQQRobzyLgsSVOk7b7KedMyjCVmub5qDHtuaV+41t9OkDba1IeIHcXnNOecG2IxVNEXWlhy7n+EFjYn6TqXGFyup18YI+1xOJ868RqLxCuKbEWWnTNuxUEqf+UCk4NgTWxCqDY6sLafCL7yyxGHq1VYgZmonPe9iAos2w6b/AClTwzE+7ZiNCVK369NAegMs+G8XFNiyn4lswI638QII7E29IGv8bwy3WpTJIqL4r3uHFrknzuLekgKumsvuK4il7j3dMeHOri9iRpYqPIG0oR/SACLSJbUzK1LHzt2gKzQD2iM/eKBgWHC8WUcMpsQQQexB0npblHjQxWGSqNyLMOzDeeXqNTxCdi9jXHQDUw7HVvGny3EDsabD0iolNh6RUAhCEDyMwNpFemfpCEBjKYqmphCAo0TBQYQgIfDkyP7mZhAwMOekTrfWYhAc92YgqYQgO0hLbAV3XK6EgoykEGxBuLEed4Qgd24RzEuOwSVh8dNlSqu2VwBm9AVYMP5hOR81Ym3EcWxF71La+VOmL/aEIFbwbEIK498AyZTpbfQ2jtHBoayh/hNzcdr2vCECtxNAFqmlstyJWAk/LSEIChS36xZp9Dv95iEBIQxymsIQMU7/AEm08l8SNDFUanaooPmG8J+xhCB6fotdQe4B+oi4QgEIQ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PE" altLang="es-PE">
              <a:solidFill>
                <a:srgbClr val="FFFFFF"/>
              </a:solidFill>
            </a:endParaRPr>
          </a:p>
        </p:txBody>
      </p:sp>
      <p:sp>
        <p:nvSpPr>
          <p:cNvPr id="18" name="6 CuadroTexto"/>
          <p:cNvSpPr txBox="1">
            <a:spLocks noChangeArrowheads="1"/>
          </p:cNvSpPr>
          <p:nvPr/>
        </p:nvSpPr>
        <p:spPr bwMode="auto">
          <a:xfrm>
            <a:off x="-13230" y="139279"/>
            <a:ext cx="9121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Características de la Población</a:t>
            </a:r>
          </a:p>
        </p:txBody>
      </p:sp>
      <p:pic>
        <p:nvPicPr>
          <p:cNvPr id="12294" name="Picture 16" descr="Resultado de imagen para beca vocacion maest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5797550"/>
            <a:ext cx="9509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15060"/>
            <a:ext cx="5145150" cy="4090204"/>
          </a:xfrm>
          <a:prstGeom prst="cloud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 Subtítulo"/>
          <p:cNvSpPr txBox="1">
            <a:spLocks/>
          </p:cNvSpPr>
          <p:nvPr/>
        </p:nvSpPr>
        <p:spPr bwMode="auto">
          <a:xfrm>
            <a:off x="0" y="6499225"/>
            <a:ext cx="86423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971550" y="1196975"/>
            <a:ext cx="727233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2 Rectángulo"/>
          <p:cNvSpPr>
            <a:spLocks noChangeArrowheads="1"/>
          </p:cNvSpPr>
          <p:nvPr/>
        </p:nvSpPr>
        <p:spPr bwMode="auto">
          <a:xfrm>
            <a:off x="179388" y="1989138"/>
            <a:ext cx="295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PE" altLang="es-PE" sz="1600" b="1" dirty="0" smtClean="0">
                <a:solidFill>
                  <a:schemeClr val="bg2">
                    <a:lumMod val="10000"/>
                  </a:schemeClr>
                </a:solidFill>
              </a:rPr>
              <a:t> Máximo  22 años de edad</a:t>
            </a:r>
            <a:endParaRPr lang="es-PE" altLang="es-PE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2 Rectángulo"/>
          <p:cNvSpPr>
            <a:spLocks noChangeArrowheads="1"/>
          </p:cNvSpPr>
          <p:nvPr/>
        </p:nvSpPr>
        <p:spPr bwMode="auto">
          <a:xfrm>
            <a:off x="179388" y="2555875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PE" altLang="es-PE" b="1" dirty="0" smtClean="0">
                <a:solidFill>
                  <a:schemeClr val="bg2">
                    <a:lumMod val="10000"/>
                  </a:schemeClr>
                </a:solidFill>
              </a:rPr>
              <a:t> Vocación de Maestra</a:t>
            </a:r>
            <a:endParaRPr lang="es-PE" altLang="es-PE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2 Rectángulo"/>
          <p:cNvSpPr>
            <a:spLocks noChangeArrowheads="1"/>
          </p:cNvSpPr>
          <p:nvPr/>
        </p:nvSpPr>
        <p:spPr bwMode="auto">
          <a:xfrm>
            <a:off x="34925" y="3141663"/>
            <a:ext cx="302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Char char="•"/>
              <a:defRPr/>
            </a:pPr>
            <a:r>
              <a:rPr lang="es-PE" altLang="es-PE" sz="1600" b="1" dirty="0" smtClean="0">
                <a:solidFill>
                  <a:schemeClr val="bg2">
                    <a:lumMod val="10000"/>
                  </a:schemeClr>
                </a:solidFill>
              </a:rPr>
              <a:t> 15.00 de promedio como mínimo.</a:t>
            </a:r>
            <a:endParaRPr lang="es-PE" altLang="es-PE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2 Rectángulo"/>
          <p:cNvSpPr>
            <a:spLocks noChangeArrowheads="1"/>
          </p:cNvSpPr>
          <p:nvPr/>
        </p:nvSpPr>
        <p:spPr bwMode="auto">
          <a:xfrm>
            <a:off x="155575" y="4038600"/>
            <a:ext cx="2903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  <a:defRPr/>
            </a:pPr>
            <a:r>
              <a:rPr lang="es-PE" altLang="es-PE" sz="1600" b="1" dirty="0" smtClean="0">
                <a:solidFill>
                  <a:schemeClr val="bg2">
                    <a:lumMod val="10000"/>
                  </a:schemeClr>
                </a:solidFill>
              </a:rPr>
              <a:t> Haber culminado ed. Secundaria en escuela Pública o Privada</a:t>
            </a:r>
            <a:endParaRPr lang="es-PE" altLang="es-PE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2 Rectángulo"/>
          <p:cNvSpPr>
            <a:spLocks noChangeArrowheads="1"/>
          </p:cNvSpPr>
          <p:nvPr/>
        </p:nvSpPr>
        <p:spPr bwMode="auto">
          <a:xfrm>
            <a:off x="152400" y="1346200"/>
            <a:ext cx="290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PE" altLang="es-PE" b="1" dirty="0" smtClean="0">
                <a:solidFill>
                  <a:schemeClr val="bg2">
                    <a:lumMod val="10000"/>
                  </a:schemeClr>
                </a:solidFill>
              </a:rPr>
              <a:t> Peruana de nacimiento.</a:t>
            </a:r>
            <a:endParaRPr lang="es-PE" altLang="es-PE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2 Rectángulo"/>
          <p:cNvSpPr>
            <a:spLocks noChangeArrowheads="1"/>
          </p:cNvSpPr>
          <p:nvPr/>
        </p:nvSpPr>
        <p:spPr bwMode="auto">
          <a:xfrm>
            <a:off x="179388" y="5157788"/>
            <a:ext cx="363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PE" altLang="es-PE" sz="1600" b="1" dirty="0" smtClean="0">
                <a:solidFill>
                  <a:schemeClr val="bg2">
                    <a:lumMod val="10000"/>
                  </a:schemeClr>
                </a:solidFill>
              </a:rPr>
              <a:t> Extrema pobreza – no requisito</a:t>
            </a:r>
            <a:endParaRPr lang="es-PE" altLang="es-PE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4294967295"/>
          </p:nvPr>
        </p:nvSpPr>
        <p:spPr>
          <a:xfrm>
            <a:off x="1331913" y="2338388"/>
            <a:ext cx="4103687" cy="3106737"/>
          </a:xfrm>
        </p:spPr>
        <p:txBody>
          <a:bodyPr rtlCol="0">
            <a:noAutofit/>
          </a:bodyPr>
          <a:lstStyle/>
          <a:p>
            <a:pPr marL="91440" indent="-91440" algn="just" eaLnBrk="1" fontAlgn="auto" hangingPunct="1">
              <a:buFont typeface="Calibri" panose="020F0502020204030204" pitchFamily="34" charset="0"/>
              <a:buNone/>
              <a:defRPr/>
            </a:pPr>
            <a:r>
              <a:rPr lang="es-P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P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Programa de acompañamiento tutorial está orientado </a:t>
            </a:r>
            <a:r>
              <a:rPr lang="es-P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es-P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412" name="5 Marcador de contenido" descr="IMG00236-20130509-091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2420888"/>
            <a:ext cx="3096344" cy="2973388"/>
          </a:xfrm>
          <a:effectLst>
            <a:softEdge rad="112500"/>
          </a:effectLst>
        </p:spPr>
      </p:pic>
      <p:sp>
        <p:nvSpPr>
          <p:cNvPr id="6" name="2 Subtítulo"/>
          <p:cNvSpPr txBox="1">
            <a:spLocks/>
          </p:cNvSpPr>
          <p:nvPr/>
        </p:nvSpPr>
        <p:spPr bwMode="auto">
          <a:xfrm>
            <a:off x="0" y="6453188"/>
            <a:ext cx="8642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900113" y="1844675"/>
            <a:ext cx="72723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323528" y="869811"/>
            <a:ext cx="8496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8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Programa Tutorial</a:t>
            </a:r>
          </a:p>
        </p:txBody>
      </p:sp>
      <p:sp>
        <p:nvSpPr>
          <p:cNvPr id="9" name="3 Marcador de contenido"/>
          <p:cNvSpPr txBox="1">
            <a:spLocks/>
          </p:cNvSpPr>
          <p:nvPr/>
        </p:nvSpPr>
        <p:spPr bwMode="auto">
          <a:xfrm>
            <a:off x="1404938" y="3479800"/>
            <a:ext cx="41036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buFont typeface="Calibri" panose="020F0502020204030204" pitchFamily="34" charset="0"/>
              <a:buNone/>
              <a:defRPr/>
            </a:pPr>
            <a:r>
              <a:rPr lang="es-PE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acompañar a las alumnas en el proceso de formación interna</a:t>
            </a:r>
            <a:endParaRPr lang="es-P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3 Marcador de contenido"/>
          <p:cNvSpPr txBox="1">
            <a:spLocks/>
          </p:cNvSpPr>
          <p:nvPr/>
        </p:nvSpPr>
        <p:spPr bwMode="auto">
          <a:xfrm>
            <a:off x="1403350" y="4652963"/>
            <a:ext cx="4103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buFont typeface="Calibri" panose="020F0502020204030204" pitchFamily="34" charset="0"/>
              <a:buNone/>
              <a:defRPr/>
            </a:pPr>
            <a:r>
              <a:rPr lang="es-P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exige el perfil de una profesional en Educación.</a:t>
            </a:r>
            <a:endParaRPr lang="es-P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uadroTexto 11"/>
          <p:cNvSpPr txBox="1">
            <a:spLocks noChangeArrowheads="1"/>
          </p:cNvSpPr>
          <p:nvPr/>
        </p:nvSpPr>
        <p:spPr bwMode="auto">
          <a:xfrm>
            <a:off x="1620838" y="5373688"/>
            <a:ext cx="5472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sz="3600" b="1">
                <a:solidFill>
                  <a:srgbClr val="CC3300"/>
                </a:solidFill>
                <a:latin typeface="Cooper Black" pitchFamily="18" charset="0"/>
              </a:rPr>
              <a:t>Crecimiento personal</a:t>
            </a:r>
          </a:p>
        </p:txBody>
      </p:sp>
      <p:grpSp>
        <p:nvGrpSpPr>
          <p:cNvPr id="14340" name="Grupo 13"/>
          <p:cNvGrpSpPr>
            <a:grpSpLocks/>
          </p:cNvGrpSpPr>
          <p:nvPr/>
        </p:nvGrpSpPr>
        <p:grpSpPr bwMode="auto">
          <a:xfrm>
            <a:off x="2339975" y="3933825"/>
            <a:ext cx="3887788" cy="1368425"/>
            <a:chOff x="2465313" y="3893542"/>
            <a:chExt cx="3888432" cy="1368152"/>
          </a:xfrm>
        </p:grpSpPr>
        <p:sp>
          <p:nvSpPr>
            <p:cNvPr id="15" name="8 Flecha izquierda, derecha y arriba"/>
            <p:cNvSpPr/>
            <p:nvPr/>
          </p:nvSpPr>
          <p:spPr>
            <a:xfrm rot="10800000">
              <a:off x="2465313" y="3893542"/>
              <a:ext cx="3888432" cy="1368152"/>
            </a:xfrm>
            <a:prstGeom prst="leftRigh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928940" y="3990361"/>
              <a:ext cx="3112015" cy="461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" indent="-91440" fontAlgn="auto">
                <a:buFont typeface="Calibri" panose="020F0502020204030204" pitchFamily="34" charset="0"/>
                <a:buNone/>
                <a:defRPr/>
              </a:pPr>
              <a:r>
                <a:rPr lang="es-PE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Mirarse a sí mismas</a:t>
              </a:r>
            </a:p>
          </p:txBody>
        </p:sp>
      </p:grpSp>
      <p:sp>
        <p:nvSpPr>
          <p:cNvPr id="17" name="Estrella de 12 puntas 16"/>
          <p:cNvSpPr/>
          <p:nvPr/>
        </p:nvSpPr>
        <p:spPr>
          <a:xfrm>
            <a:off x="1403648" y="1979602"/>
            <a:ext cx="5895106" cy="1760143"/>
          </a:xfrm>
          <a:prstGeom prst="star1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8" name="CuadroTexto 17"/>
          <p:cNvSpPr txBox="1"/>
          <p:nvPr/>
        </p:nvSpPr>
        <p:spPr>
          <a:xfrm>
            <a:off x="468313" y="4005263"/>
            <a:ext cx="18240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Fortalezas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454775" y="4046538"/>
            <a:ext cx="19113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indent="-91440" fontAlgn="auto">
              <a:buFont typeface="Calibri" panose="020F0502020204030204" pitchFamily="34" charset="0"/>
              <a:buNone/>
              <a:defRPr/>
            </a:pPr>
            <a:r>
              <a:rPr lang="es-P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Debilidades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382838" y="2457450"/>
            <a:ext cx="3937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Trabajar con las alumnas la posibilidad de:</a:t>
            </a:r>
          </a:p>
        </p:txBody>
      </p:sp>
      <p:sp>
        <p:nvSpPr>
          <p:cNvPr id="23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12" name="6 CuadroTexto"/>
          <p:cNvSpPr txBox="1">
            <a:spLocks noChangeArrowheads="1"/>
          </p:cNvSpPr>
          <p:nvPr/>
        </p:nvSpPr>
        <p:spPr bwMode="auto">
          <a:xfrm>
            <a:off x="323528" y="260648"/>
            <a:ext cx="84969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4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La tutoría tiene como objetivo: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contenido 3"/>
          <p:cNvSpPr>
            <a:spLocks noGrp="1"/>
          </p:cNvSpPr>
          <p:nvPr>
            <p:ph sz="half" idx="1"/>
          </p:nvPr>
        </p:nvSpPr>
        <p:spPr>
          <a:xfrm>
            <a:off x="461963" y="2359025"/>
            <a:ext cx="4686300" cy="3446463"/>
          </a:xfrm>
        </p:spPr>
        <p:txBody>
          <a:bodyPr/>
          <a:lstStyle/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Profunda vocación de servicio</a:t>
            </a:r>
          </a:p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Paciencia y Tolerancia</a:t>
            </a:r>
          </a:p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Creatividad</a:t>
            </a:r>
          </a:p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Estabilidad personal y socio emocional</a:t>
            </a:r>
          </a:p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Capacidad de liderazgo</a:t>
            </a:r>
          </a:p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Capacidad de Comunicación</a:t>
            </a:r>
          </a:p>
          <a:p>
            <a:pPr eaLnBrk="1" hangingPunct="1">
              <a:buFont typeface="Calibri" panose="020F0502020204030204" pitchFamily="34" charset="0"/>
              <a:buBlip>
                <a:blip r:embed="rId2"/>
              </a:buBlip>
            </a:pPr>
            <a:r>
              <a:rPr lang="es-PE" altLang="es-PE" smtClean="0"/>
              <a:t>  Reflexividad y sentido crítico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 bwMode="auto">
          <a:xfrm>
            <a:off x="0" y="6415088"/>
            <a:ext cx="8642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2060848"/>
            <a:ext cx="3566294" cy="378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251520" y="326266"/>
            <a:ext cx="84969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4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Perfil que desarrolla la Facultad de Educación: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708400" y="179388"/>
            <a:ext cx="4927600" cy="1089025"/>
          </a:xfrm>
        </p:spPr>
        <p:txBody>
          <a:bodyPr rtlCol="0">
            <a:noAutofit/>
          </a:bodyPr>
          <a:lstStyle/>
          <a:p>
            <a:pPr marL="91440" indent="-91440" algn="just" eaLnBrk="1" fontAlgn="auto" hangingPunct="1">
              <a:defRPr/>
            </a:pPr>
            <a:r>
              <a:rPr lang="es-P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</a:t>
            </a:r>
            <a:r>
              <a:rPr lang="es-P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sólo  </a:t>
            </a:r>
            <a:r>
              <a:rPr lang="es-P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conocimientos, </a:t>
            </a:r>
            <a:r>
              <a:rPr lang="es-P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sino de ciertas </a:t>
            </a:r>
            <a:r>
              <a:rPr lang="es-P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</a:t>
            </a:r>
            <a:r>
              <a:rPr lang="es-PE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personales</a:t>
            </a:r>
            <a:endParaRPr lang="es-PE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 bwMode="auto">
          <a:xfrm>
            <a:off x="0" y="6499225"/>
            <a:ext cx="86423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s-PE" sz="1200" kern="0" dirty="0"/>
              <a:t>VII Encuentro de Servicios Psicopedagógicos Universitarios - UNIFÉ (Julio 2017)</a:t>
            </a: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1585" y="401107"/>
            <a:ext cx="367240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4800" b="1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Una maestra de la Unifé requiere:</a:t>
            </a:r>
          </a:p>
        </p:txBody>
      </p:sp>
      <p:sp>
        <p:nvSpPr>
          <p:cNvPr id="10" name="Estrella de 6 puntas 9"/>
          <p:cNvSpPr/>
          <p:nvPr/>
        </p:nvSpPr>
        <p:spPr>
          <a:xfrm>
            <a:off x="5148263" y="1052513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4" name="Estrella de 6 puntas 13"/>
          <p:cNvSpPr/>
          <p:nvPr/>
        </p:nvSpPr>
        <p:spPr>
          <a:xfrm>
            <a:off x="931863" y="4403725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6" name="Estrella de 6 puntas 15"/>
          <p:cNvSpPr/>
          <p:nvPr/>
        </p:nvSpPr>
        <p:spPr>
          <a:xfrm>
            <a:off x="4727575" y="4565650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7" name="Estrella de 6 puntas 16"/>
          <p:cNvSpPr/>
          <p:nvPr/>
        </p:nvSpPr>
        <p:spPr>
          <a:xfrm>
            <a:off x="3416300" y="2455863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8" name="Estrella de 6 puntas 17"/>
          <p:cNvSpPr/>
          <p:nvPr/>
        </p:nvSpPr>
        <p:spPr>
          <a:xfrm>
            <a:off x="2854325" y="4478338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9" name="Estrella de 6 puntas 18"/>
          <p:cNvSpPr/>
          <p:nvPr/>
        </p:nvSpPr>
        <p:spPr>
          <a:xfrm>
            <a:off x="6667500" y="4562475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0" name="Estrella de 6 puntas 19"/>
          <p:cNvSpPr/>
          <p:nvPr/>
        </p:nvSpPr>
        <p:spPr>
          <a:xfrm>
            <a:off x="5167313" y="2951163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1" name="Estrella de 6 puntas 20"/>
          <p:cNvSpPr/>
          <p:nvPr/>
        </p:nvSpPr>
        <p:spPr>
          <a:xfrm>
            <a:off x="7289800" y="2614613"/>
            <a:ext cx="1800225" cy="1800225"/>
          </a:xfrm>
          <a:prstGeom prst="star6">
            <a:avLst/>
          </a:prstGeom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6397" name="Rectángulo 21"/>
          <p:cNvSpPr>
            <a:spLocks noChangeArrowheads="1"/>
          </p:cNvSpPr>
          <p:nvPr/>
        </p:nvSpPr>
        <p:spPr bwMode="auto">
          <a:xfrm>
            <a:off x="7567613" y="3255963"/>
            <a:ext cx="1331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b="1"/>
              <a:t>Seguridad</a:t>
            </a:r>
          </a:p>
        </p:txBody>
      </p:sp>
      <p:sp>
        <p:nvSpPr>
          <p:cNvPr id="16398" name="Rectángulo 10"/>
          <p:cNvSpPr>
            <a:spLocks noChangeArrowheads="1"/>
          </p:cNvSpPr>
          <p:nvPr/>
        </p:nvSpPr>
        <p:spPr bwMode="auto">
          <a:xfrm>
            <a:off x="954088" y="4797425"/>
            <a:ext cx="1619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sz="2000" b="1"/>
              <a:t>Respeto por los derechos</a:t>
            </a:r>
          </a:p>
        </p:txBody>
      </p:sp>
      <p:sp>
        <p:nvSpPr>
          <p:cNvPr id="16399" name="Rectángulo 11"/>
          <p:cNvSpPr>
            <a:spLocks noChangeArrowheads="1"/>
          </p:cNvSpPr>
          <p:nvPr/>
        </p:nvSpPr>
        <p:spPr bwMode="auto">
          <a:xfrm>
            <a:off x="5391150" y="1601788"/>
            <a:ext cx="1527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b="1"/>
              <a:t>Estabilidad emocional</a:t>
            </a:r>
          </a:p>
        </p:txBody>
      </p:sp>
      <p:sp>
        <p:nvSpPr>
          <p:cNvPr id="16400" name="Rectángulo 22"/>
          <p:cNvSpPr>
            <a:spLocks noChangeArrowheads="1"/>
          </p:cNvSpPr>
          <p:nvPr/>
        </p:nvSpPr>
        <p:spPr bwMode="auto">
          <a:xfrm>
            <a:off x="4816475" y="5065713"/>
            <a:ext cx="1700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sz="1400" b="1"/>
              <a:t>Responsabilidad social</a:t>
            </a:r>
          </a:p>
        </p:txBody>
      </p:sp>
      <p:sp>
        <p:nvSpPr>
          <p:cNvPr id="16401" name="Rectángulo 23"/>
          <p:cNvSpPr>
            <a:spLocks noChangeArrowheads="1"/>
          </p:cNvSpPr>
          <p:nvPr/>
        </p:nvSpPr>
        <p:spPr bwMode="auto">
          <a:xfrm>
            <a:off x="3563938" y="2908300"/>
            <a:ext cx="14271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b="1"/>
              <a:t>Vocación por la enseñanza</a:t>
            </a:r>
          </a:p>
        </p:txBody>
      </p:sp>
      <p:sp>
        <p:nvSpPr>
          <p:cNvPr id="16402" name="Rectángulo 24"/>
          <p:cNvSpPr>
            <a:spLocks noChangeArrowheads="1"/>
          </p:cNvSpPr>
          <p:nvPr/>
        </p:nvSpPr>
        <p:spPr bwMode="auto">
          <a:xfrm>
            <a:off x="6804025" y="5075238"/>
            <a:ext cx="1544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PE" altLang="es-PE" b="1"/>
              <a:t>Sociabilidad</a:t>
            </a:r>
          </a:p>
        </p:txBody>
      </p:sp>
      <p:sp>
        <p:nvSpPr>
          <p:cNvPr id="16403" name="Rectángulo 25"/>
          <p:cNvSpPr>
            <a:spLocks noChangeArrowheads="1"/>
          </p:cNvSpPr>
          <p:nvPr/>
        </p:nvSpPr>
        <p:spPr bwMode="auto">
          <a:xfrm>
            <a:off x="2978150" y="4943475"/>
            <a:ext cx="1604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b="1"/>
              <a:t>Respeto por los deberes</a:t>
            </a:r>
          </a:p>
        </p:txBody>
      </p:sp>
      <p:sp>
        <p:nvSpPr>
          <p:cNvPr id="16404" name="Rectángulo 28"/>
          <p:cNvSpPr>
            <a:spLocks noChangeArrowheads="1"/>
          </p:cNvSpPr>
          <p:nvPr/>
        </p:nvSpPr>
        <p:spPr bwMode="auto">
          <a:xfrm>
            <a:off x="5364163" y="3519488"/>
            <a:ext cx="1435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s-PE" altLang="es-PE" sz="2400" b="1"/>
              <a:t>Valores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9376</TotalTime>
  <Words>1035</Words>
  <Application>Microsoft Office PowerPoint</Application>
  <PresentationFormat>Presentación en pantalla (4:3)</PresentationFormat>
  <Paragraphs>207</Paragraphs>
  <Slides>24</Slides>
  <Notes>4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Calibri Light</vt:lpstr>
      <vt:lpstr>Calibri</vt:lpstr>
      <vt:lpstr>Constantia</vt:lpstr>
      <vt:lpstr>Cooper Black</vt:lpstr>
      <vt:lpstr>Tahoma</vt:lpstr>
      <vt:lpstr>Wingdings</vt:lpstr>
      <vt:lpstr>Colonna MT</vt:lpstr>
      <vt:lpstr>georgia</vt:lpstr>
      <vt:lpstr>Cantora One</vt:lpstr>
      <vt:lpstr>Retrospección</vt:lpstr>
      <vt:lpstr>Gráfico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RENDIMIENTO ACADÉMICO : BECA VOCACIÓN MAESTRO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Profile</cp:lastModifiedBy>
  <cp:revision>772</cp:revision>
  <dcterms:created xsi:type="dcterms:W3CDTF">2010-05-23T14:28:12Z</dcterms:created>
  <dcterms:modified xsi:type="dcterms:W3CDTF">2017-07-14T19:12:38Z</dcterms:modified>
</cp:coreProperties>
</file>